
<file path=[Content_Types].xml><?xml version="1.0" encoding="utf-8"?>
<Types xmlns="http://schemas.openxmlformats.org/package/2006/content-types">
  <Default Extension="glb" ContentType="model/gltf.binary"/>
  <Default Extension="jpeg" ContentType="image/jpeg"/>
  <Default Extension="jpg" ContentType="image/jpeg"/>
  <Default Extension="png" ContentType="image/png"/>
  <Default Extension="rels" ContentType="application/vnd.openxmlformats-package.relationships+xml"/>
  <Default Extension="svg" ContentType="image/svg+xml"/>
  <Default Extension="webp" ContentType="image/webp"/>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media/image18.jpg" ContentType="image/pn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
  </p:notesMasterIdLst>
  <p:sldIdLst>
    <p:sldId id="410" r:id="rId2"/>
    <p:sldId id="383" r:id="rId3"/>
    <p:sldId id="264" r:id="rId4"/>
    <p:sldId id="349" r:id="rId5"/>
    <p:sldId id="414" r:id="rId6"/>
    <p:sldId id="303" r:id="rId7"/>
    <p:sldId id="304" r:id="rId8"/>
    <p:sldId id="351" r:id="rId9"/>
    <p:sldId id="305" r:id="rId10"/>
    <p:sldId id="350" r:id="rId11"/>
    <p:sldId id="348" r:id="rId12"/>
    <p:sldId id="395"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366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52" d="100"/>
          <a:sy n="52" d="100"/>
        </p:scale>
        <p:origin x="24"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C9D55C4-BF0D-4E79-8DC2-49EC1B20E608}" type="datetimeFigureOut">
              <a:rPr lang="en-US" smtClean="0"/>
              <a:t>3/8/2024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DBA0DEC-B8F8-4758-84BB-7F5C9D92873F}" type="slidenum">
              <a:rPr lang="en-US" smtClean="0"/>
              <a:t>‹#›</a:t>
            </a:fld>
            <a:endParaRPr lang="en-US"/>
          </a:p>
        </p:txBody>
      </p:sp>
    </p:spTree>
    <p:extLst>
      <p:ext uri="{BB962C8B-B14F-4D97-AF65-F5344CB8AC3E}">
        <p14:creationId xmlns:p14="http://schemas.microsoft.com/office/powerpoint/2010/main" val="25754388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64629e7e5b_3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8" name="Google Shape;138;g64629e7e5b_33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694668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a:extLst>
            <a:ext uri="{FF2B5EF4-FFF2-40B4-BE49-F238E27FC236}">
              <a16:creationId xmlns:a16="http://schemas.microsoft.com/office/drawing/2014/main" id="{00D04BB8-1548-64F1-557A-4A3B71179244}"/>
            </a:ext>
          </a:extLst>
        </p:cNvPr>
        <p:cNvGrpSpPr/>
        <p:nvPr/>
      </p:nvGrpSpPr>
      <p:grpSpPr>
        <a:xfrm>
          <a:off x="0" y="0"/>
          <a:ext cx="0" cy="0"/>
          <a:chOff x="0" y="0"/>
          <a:chExt cx="0" cy="0"/>
        </a:xfrm>
      </p:grpSpPr>
      <p:sp>
        <p:nvSpPr>
          <p:cNvPr id="137" name="Google Shape;137;g64629e7e5b_33_0:notes">
            <a:extLst>
              <a:ext uri="{FF2B5EF4-FFF2-40B4-BE49-F238E27FC236}">
                <a16:creationId xmlns:a16="http://schemas.microsoft.com/office/drawing/2014/main" id="{68E9218C-67E0-5F04-5284-11F08CBBA60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8" name="Google Shape;138;g64629e7e5b_33_0:notes">
            <a:extLst>
              <a:ext uri="{FF2B5EF4-FFF2-40B4-BE49-F238E27FC236}">
                <a16:creationId xmlns:a16="http://schemas.microsoft.com/office/drawing/2014/main" id="{A8F69EEE-28FF-B22F-38BB-6A512B010940}"/>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4870209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a:extLst>
            <a:ext uri="{FF2B5EF4-FFF2-40B4-BE49-F238E27FC236}">
              <a16:creationId xmlns:a16="http://schemas.microsoft.com/office/drawing/2014/main" id="{1F13B9A5-8265-1AC7-D6B7-9B31CA1AC7B3}"/>
            </a:ext>
          </a:extLst>
        </p:cNvPr>
        <p:cNvGrpSpPr/>
        <p:nvPr/>
      </p:nvGrpSpPr>
      <p:grpSpPr>
        <a:xfrm>
          <a:off x="0" y="0"/>
          <a:ext cx="0" cy="0"/>
          <a:chOff x="0" y="0"/>
          <a:chExt cx="0" cy="0"/>
        </a:xfrm>
      </p:grpSpPr>
      <p:sp>
        <p:nvSpPr>
          <p:cNvPr id="117" name="Google Shape;117;g35f391192_045:notes">
            <a:extLst>
              <a:ext uri="{FF2B5EF4-FFF2-40B4-BE49-F238E27FC236}">
                <a16:creationId xmlns:a16="http://schemas.microsoft.com/office/drawing/2014/main" id="{7F146CDD-7639-F3E8-3317-1E67069D5BA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35f391192_045:notes">
            <a:extLst>
              <a:ext uri="{FF2B5EF4-FFF2-40B4-BE49-F238E27FC236}">
                <a16:creationId xmlns:a16="http://schemas.microsoft.com/office/drawing/2014/main" id="{E45DA4E2-A9A4-7963-E979-4BB214B7E53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429162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182764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534492-D7AD-8E8A-D937-83ECF617222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66A721A-B493-115A-330E-0BA70339689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85ABD1C-0C40-E715-F38F-CB446D1DD403}"/>
              </a:ext>
            </a:extLst>
          </p:cNvPr>
          <p:cNvSpPr>
            <a:spLocks noGrp="1"/>
          </p:cNvSpPr>
          <p:nvPr>
            <p:ph type="dt" sz="half" idx="10"/>
          </p:nvPr>
        </p:nvSpPr>
        <p:spPr/>
        <p:txBody>
          <a:bodyPr/>
          <a:lstStyle/>
          <a:p>
            <a:fld id="{862FF86F-9108-47B2-92C1-4ADC5E9EE0E2}" type="datetimeFigureOut">
              <a:rPr lang="en-US" smtClean="0"/>
              <a:t>3/8/2024</a:t>
            </a:fld>
            <a:endParaRPr lang="en-US"/>
          </a:p>
        </p:txBody>
      </p:sp>
      <p:sp>
        <p:nvSpPr>
          <p:cNvPr id="5" name="Footer Placeholder 4">
            <a:extLst>
              <a:ext uri="{FF2B5EF4-FFF2-40B4-BE49-F238E27FC236}">
                <a16:creationId xmlns:a16="http://schemas.microsoft.com/office/drawing/2014/main" id="{EB3D9C95-BFBB-8D75-A327-A92A9C16413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E8B6A27-B52D-6708-8650-F5E62FC52EFC}"/>
              </a:ext>
            </a:extLst>
          </p:cNvPr>
          <p:cNvSpPr>
            <a:spLocks noGrp="1"/>
          </p:cNvSpPr>
          <p:nvPr>
            <p:ph type="sldNum" sz="quarter" idx="12"/>
          </p:nvPr>
        </p:nvSpPr>
        <p:spPr/>
        <p:txBody>
          <a:bodyPr/>
          <a:lstStyle/>
          <a:p>
            <a:fld id="{A61EB98A-8481-42D3-ADC8-7F84A8FACCA9}" type="slidenum">
              <a:rPr lang="en-US" smtClean="0"/>
              <a:t>‹#›</a:t>
            </a:fld>
            <a:endParaRPr lang="en-US"/>
          </a:p>
        </p:txBody>
      </p:sp>
    </p:spTree>
    <p:extLst>
      <p:ext uri="{BB962C8B-B14F-4D97-AF65-F5344CB8AC3E}">
        <p14:creationId xmlns:p14="http://schemas.microsoft.com/office/powerpoint/2010/main" val="41326788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8D2492-865A-FA70-98BA-51F090D3925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5E06582-3317-BD66-7A85-5D67E3315D2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47BF1AC-EC19-8710-925A-5965B390345F}"/>
              </a:ext>
            </a:extLst>
          </p:cNvPr>
          <p:cNvSpPr>
            <a:spLocks noGrp="1"/>
          </p:cNvSpPr>
          <p:nvPr>
            <p:ph type="dt" sz="half" idx="10"/>
          </p:nvPr>
        </p:nvSpPr>
        <p:spPr/>
        <p:txBody>
          <a:bodyPr/>
          <a:lstStyle/>
          <a:p>
            <a:fld id="{862FF86F-9108-47B2-92C1-4ADC5E9EE0E2}" type="datetimeFigureOut">
              <a:rPr lang="en-US" smtClean="0"/>
              <a:t>3/8/2024</a:t>
            </a:fld>
            <a:endParaRPr lang="en-US"/>
          </a:p>
        </p:txBody>
      </p:sp>
      <p:sp>
        <p:nvSpPr>
          <p:cNvPr id="5" name="Footer Placeholder 4">
            <a:extLst>
              <a:ext uri="{FF2B5EF4-FFF2-40B4-BE49-F238E27FC236}">
                <a16:creationId xmlns:a16="http://schemas.microsoft.com/office/drawing/2014/main" id="{81925D95-C051-FFEF-0778-40F8C020D48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0FCE587-AF2B-140D-D051-7330595AC76A}"/>
              </a:ext>
            </a:extLst>
          </p:cNvPr>
          <p:cNvSpPr>
            <a:spLocks noGrp="1"/>
          </p:cNvSpPr>
          <p:nvPr>
            <p:ph type="sldNum" sz="quarter" idx="12"/>
          </p:nvPr>
        </p:nvSpPr>
        <p:spPr/>
        <p:txBody>
          <a:bodyPr/>
          <a:lstStyle/>
          <a:p>
            <a:fld id="{A61EB98A-8481-42D3-ADC8-7F84A8FACCA9}" type="slidenum">
              <a:rPr lang="en-US" smtClean="0"/>
              <a:t>‹#›</a:t>
            </a:fld>
            <a:endParaRPr lang="en-US"/>
          </a:p>
        </p:txBody>
      </p:sp>
    </p:spTree>
    <p:extLst>
      <p:ext uri="{BB962C8B-B14F-4D97-AF65-F5344CB8AC3E}">
        <p14:creationId xmlns:p14="http://schemas.microsoft.com/office/powerpoint/2010/main" val="25146707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0019231-58D6-16E7-7E43-E155761E0BE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B90A410-9400-9EE7-C3A0-F463A4D97A1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3F7AF43-B290-2EBA-8142-9C1B3F98A3EB}"/>
              </a:ext>
            </a:extLst>
          </p:cNvPr>
          <p:cNvSpPr>
            <a:spLocks noGrp="1"/>
          </p:cNvSpPr>
          <p:nvPr>
            <p:ph type="dt" sz="half" idx="10"/>
          </p:nvPr>
        </p:nvSpPr>
        <p:spPr/>
        <p:txBody>
          <a:bodyPr/>
          <a:lstStyle/>
          <a:p>
            <a:fld id="{862FF86F-9108-47B2-92C1-4ADC5E9EE0E2}" type="datetimeFigureOut">
              <a:rPr lang="en-US" smtClean="0"/>
              <a:t>3/8/2024</a:t>
            </a:fld>
            <a:endParaRPr lang="en-US"/>
          </a:p>
        </p:txBody>
      </p:sp>
      <p:sp>
        <p:nvSpPr>
          <p:cNvPr id="5" name="Footer Placeholder 4">
            <a:extLst>
              <a:ext uri="{FF2B5EF4-FFF2-40B4-BE49-F238E27FC236}">
                <a16:creationId xmlns:a16="http://schemas.microsoft.com/office/drawing/2014/main" id="{C3727D07-F163-C235-EAFB-7884650F7D4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CEEE764-A0D2-46DC-FF12-38912F7196C1}"/>
              </a:ext>
            </a:extLst>
          </p:cNvPr>
          <p:cNvSpPr>
            <a:spLocks noGrp="1"/>
          </p:cNvSpPr>
          <p:nvPr>
            <p:ph type="sldNum" sz="quarter" idx="12"/>
          </p:nvPr>
        </p:nvSpPr>
        <p:spPr/>
        <p:txBody>
          <a:bodyPr/>
          <a:lstStyle/>
          <a:p>
            <a:fld id="{A61EB98A-8481-42D3-ADC8-7F84A8FACCA9}" type="slidenum">
              <a:rPr lang="en-US" smtClean="0"/>
              <a:t>‹#›</a:t>
            </a:fld>
            <a:endParaRPr lang="en-US"/>
          </a:p>
        </p:txBody>
      </p:sp>
    </p:spTree>
    <p:extLst>
      <p:ext uri="{BB962C8B-B14F-4D97-AF65-F5344CB8AC3E}">
        <p14:creationId xmlns:p14="http://schemas.microsoft.com/office/powerpoint/2010/main" val="98101017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ubtitle">
  <p:cSld name="Subtitle">
    <p:bg>
      <p:bgPr>
        <a:blipFill>
          <a:blip r:embed="rId2">
            <a:alphaModFix/>
          </a:blip>
          <a:stretch>
            <a:fillRect/>
          </a:stretch>
        </a:blipFill>
        <a:effectLst/>
      </p:bgPr>
    </p:bg>
    <p:spTree>
      <p:nvGrpSpPr>
        <p:cNvPr id="1" name="Shape 12"/>
        <p:cNvGrpSpPr/>
        <p:nvPr/>
      </p:nvGrpSpPr>
      <p:grpSpPr>
        <a:xfrm>
          <a:off x="0" y="0"/>
          <a:ext cx="0" cy="0"/>
          <a:chOff x="0" y="0"/>
          <a:chExt cx="0" cy="0"/>
        </a:xfrm>
      </p:grpSpPr>
      <p:pic>
        <p:nvPicPr>
          <p:cNvPr id="13" name="Google Shape;13;p3" descr="paint_transparent4.png"/>
          <p:cNvPicPr preferRelativeResize="0"/>
          <p:nvPr/>
        </p:nvPicPr>
        <p:blipFill rotWithShape="1">
          <a:blip r:embed="rId3">
            <a:alphaModFix/>
          </a:blip>
          <a:srcRect r="49954"/>
          <a:stretch/>
        </p:blipFill>
        <p:spPr>
          <a:xfrm>
            <a:off x="6090568" y="0"/>
            <a:ext cx="6101433" cy="6858032"/>
          </a:xfrm>
          <a:prstGeom prst="rect">
            <a:avLst/>
          </a:prstGeom>
          <a:noFill/>
          <a:ln>
            <a:noFill/>
          </a:ln>
        </p:spPr>
      </p:pic>
      <p:sp>
        <p:nvSpPr>
          <p:cNvPr id="14" name="Google Shape;14;p3"/>
          <p:cNvSpPr/>
          <p:nvPr/>
        </p:nvSpPr>
        <p:spPr>
          <a:xfrm>
            <a:off x="0" y="-200"/>
            <a:ext cx="7067600" cy="6858000"/>
          </a:xfrm>
          <a:prstGeom prst="rect">
            <a:avLst/>
          </a:pr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5" name="Google Shape;15;p3"/>
          <p:cNvSpPr txBox="1">
            <a:spLocks noGrp="1"/>
          </p:cNvSpPr>
          <p:nvPr>
            <p:ph type="ctrTitle"/>
          </p:nvPr>
        </p:nvSpPr>
        <p:spPr>
          <a:xfrm>
            <a:off x="914400" y="3838333"/>
            <a:ext cx="5219600" cy="1546400"/>
          </a:xfrm>
          <a:prstGeom prst="rect">
            <a:avLst/>
          </a:prstGeom>
        </p:spPr>
        <p:txBody>
          <a:bodyPr spcFirstLastPara="1" wrap="square" lIns="91425" tIns="91425" rIns="91425" bIns="91425" anchor="b" anchorCtr="0">
            <a:noAutofit/>
          </a:bodyPr>
          <a:lstStyle>
            <a:lvl1pPr lvl="0" rtl="0">
              <a:spcBef>
                <a:spcPts val="0"/>
              </a:spcBef>
              <a:spcAft>
                <a:spcPts val="0"/>
              </a:spcAft>
              <a:buSzPts val="4800"/>
              <a:buNone/>
              <a:defRPr sz="6400"/>
            </a:lvl1pPr>
            <a:lvl2pPr lvl="1" rtl="0">
              <a:spcBef>
                <a:spcPts val="0"/>
              </a:spcBef>
              <a:spcAft>
                <a:spcPts val="0"/>
              </a:spcAft>
              <a:buSzPts val="4800"/>
              <a:buNone/>
              <a:defRPr sz="6400"/>
            </a:lvl2pPr>
            <a:lvl3pPr lvl="2" rtl="0">
              <a:spcBef>
                <a:spcPts val="0"/>
              </a:spcBef>
              <a:spcAft>
                <a:spcPts val="0"/>
              </a:spcAft>
              <a:buSzPts val="4800"/>
              <a:buNone/>
              <a:defRPr sz="6400"/>
            </a:lvl3pPr>
            <a:lvl4pPr lvl="3" rtl="0">
              <a:spcBef>
                <a:spcPts val="0"/>
              </a:spcBef>
              <a:spcAft>
                <a:spcPts val="0"/>
              </a:spcAft>
              <a:buSzPts val="4800"/>
              <a:buNone/>
              <a:defRPr sz="6400"/>
            </a:lvl4pPr>
            <a:lvl5pPr lvl="4" rtl="0">
              <a:spcBef>
                <a:spcPts val="0"/>
              </a:spcBef>
              <a:spcAft>
                <a:spcPts val="0"/>
              </a:spcAft>
              <a:buSzPts val="4800"/>
              <a:buNone/>
              <a:defRPr sz="6400"/>
            </a:lvl5pPr>
            <a:lvl6pPr lvl="5" rtl="0">
              <a:spcBef>
                <a:spcPts val="0"/>
              </a:spcBef>
              <a:spcAft>
                <a:spcPts val="0"/>
              </a:spcAft>
              <a:buSzPts val="4800"/>
              <a:buNone/>
              <a:defRPr sz="6400"/>
            </a:lvl6pPr>
            <a:lvl7pPr lvl="6" rtl="0">
              <a:spcBef>
                <a:spcPts val="0"/>
              </a:spcBef>
              <a:spcAft>
                <a:spcPts val="0"/>
              </a:spcAft>
              <a:buSzPts val="4800"/>
              <a:buNone/>
              <a:defRPr sz="6400"/>
            </a:lvl7pPr>
            <a:lvl8pPr lvl="7" rtl="0">
              <a:spcBef>
                <a:spcPts val="0"/>
              </a:spcBef>
              <a:spcAft>
                <a:spcPts val="0"/>
              </a:spcAft>
              <a:buSzPts val="4800"/>
              <a:buNone/>
              <a:defRPr sz="6400"/>
            </a:lvl8pPr>
            <a:lvl9pPr lvl="8" rtl="0">
              <a:spcBef>
                <a:spcPts val="0"/>
              </a:spcBef>
              <a:spcAft>
                <a:spcPts val="0"/>
              </a:spcAft>
              <a:buSzPts val="4800"/>
              <a:buNone/>
              <a:defRPr sz="6400"/>
            </a:lvl9pPr>
          </a:lstStyle>
          <a:p>
            <a:endParaRPr/>
          </a:p>
        </p:txBody>
      </p:sp>
      <p:sp>
        <p:nvSpPr>
          <p:cNvPr id="16" name="Google Shape;16;p3"/>
          <p:cNvSpPr txBox="1">
            <a:spLocks noGrp="1"/>
          </p:cNvSpPr>
          <p:nvPr>
            <p:ph type="subTitle" idx="1"/>
          </p:nvPr>
        </p:nvSpPr>
        <p:spPr>
          <a:xfrm>
            <a:off x="914400" y="5310739"/>
            <a:ext cx="5219600" cy="1046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1400"/>
              <a:buNone/>
              <a:defRPr sz="1867">
                <a:solidFill>
                  <a:schemeClr val="dk2"/>
                </a:solidFill>
              </a:defRPr>
            </a:lvl1pPr>
            <a:lvl2pPr lvl="1" rtl="0">
              <a:spcBef>
                <a:spcPts val="0"/>
              </a:spcBef>
              <a:spcAft>
                <a:spcPts val="0"/>
              </a:spcAft>
              <a:buClr>
                <a:schemeClr val="dk2"/>
              </a:buClr>
              <a:buSzPts val="1400"/>
              <a:buNone/>
              <a:defRPr sz="1867">
                <a:solidFill>
                  <a:schemeClr val="dk2"/>
                </a:solidFill>
              </a:defRPr>
            </a:lvl2pPr>
            <a:lvl3pPr lvl="2" rtl="0">
              <a:spcBef>
                <a:spcPts val="0"/>
              </a:spcBef>
              <a:spcAft>
                <a:spcPts val="0"/>
              </a:spcAft>
              <a:buClr>
                <a:schemeClr val="dk2"/>
              </a:buClr>
              <a:buSzPts val="1400"/>
              <a:buNone/>
              <a:defRPr sz="1867">
                <a:solidFill>
                  <a:schemeClr val="dk2"/>
                </a:solidFill>
              </a:defRPr>
            </a:lvl3pPr>
            <a:lvl4pPr lvl="3" rtl="0">
              <a:spcBef>
                <a:spcPts val="0"/>
              </a:spcBef>
              <a:spcAft>
                <a:spcPts val="0"/>
              </a:spcAft>
              <a:buClr>
                <a:schemeClr val="dk2"/>
              </a:buClr>
              <a:buSzPts val="1400"/>
              <a:buNone/>
              <a:defRPr sz="1867">
                <a:solidFill>
                  <a:schemeClr val="dk2"/>
                </a:solidFill>
              </a:defRPr>
            </a:lvl4pPr>
            <a:lvl5pPr lvl="4" rtl="0">
              <a:spcBef>
                <a:spcPts val="0"/>
              </a:spcBef>
              <a:spcAft>
                <a:spcPts val="0"/>
              </a:spcAft>
              <a:buClr>
                <a:schemeClr val="dk2"/>
              </a:buClr>
              <a:buSzPts val="1400"/>
              <a:buNone/>
              <a:defRPr sz="1867">
                <a:solidFill>
                  <a:schemeClr val="dk2"/>
                </a:solidFill>
              </a:defRPr>
            </a:lvl5pPr>
            <a:lvl6pPr lvl="5" rtl="0">
              <a:spcBef>
                <a:spcPts val="0"/>
              </a:spcBef>
              <a:spcAft>
                <a:spcPts val="0"/>
              </a:spcAft>
              <a:buClr>
                <a:schemeClr val="dk2"/>
              </a:buClr>
              <a:buSzPts val="1400"/>
              <a:buNone/>
              <a:defRPr sz="1867">
                <a:solidFill>
                  <a:schemeClr val="dk2"/>
                </a:solidFill>
              </a:defRPr>
            </a:lvl6pPr>
            <a:lvl7pPr lvl="6" rtl="0">
              <a:spcBef>
                <a:spcPts val="0"/>
              </a:spcBef>
              <a:spcAft>
                <a:spcPts val="0"/>
              </a:spcAft>
              <a:buClr>
                <a:schemeClr val="dk2"/>
              </a:buClr>
              <a:buSzPts val="1400"/>
              <a:buNone/>
              <a:defRPr sz="1867">
                <a:solidFill>
                  <a:schemeClr val="dk2"/>
                </a:solidFill>
              </a:defRPr>
            </a:lvl7pPr>
            <a:lvl8pPr lvl="7" rtl="0">
              <a:spcBef>
                <a:spcPts val="0"/>
              </a:spcBef>
              <a:spcAft>
                <a:spcPts val="0"/>
              </a:spcAft>
              <a:buClr>
                <a:schemeClr val="dk2"/>
              </a:buClr>
              <a:buSzPts val="1400"/>
              <a:buNone/>
              <a:defRPr sz="1867">
                <a:solidFill>
                  <a:schemeClr val="dk2"/>
                </a:solidFill>
              </a:defRPr>
            </a:lvl8pPr>
            <a:lvl9pPr lvl="8" rtl="0">
              <a:spcBef>
                <a:spcPts val="0"/>
              </a:spcBef>
              <a:spcAft>
                <a:spcPts val="0"/>
              </a:spcAft>
              <a:buClr>
                <a:schemeClr val="dk2"/>
              </a:buClr>
              <a:buSzPts val="1400"/>
              <a:buNone/>
              <a:defRPr sz="1867">
                <a:solidFill>
                  <a:schemeClr val="dk2"/>
                </a:solidFill>
              </a:defRPr>
            </a:lvl9pPr>
          </a:lstStyle>
          <a:p>
            <a:endParaRPr/>
          </a:p>
        </p:txBody>
      </p:sp>
    </p:spTree>
    <p:extLst>
      <p:ext uri="{BB962C8B-B14F-4D97-AF65-F5344CB8AC3E}">
        <p14:creationId xmlns:p14="http://schemas.microsoft.com/office/powerpoint/2010/main" val="260807350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 3 columns">
  <p:cSld name="Title + 3 columns">
    <p:bg>
      <p:bgPr>
        <a:blipFill>
          <a:blip r:embed="rId2">
            <a:alphaModFix/>
          </a:blip>
          <a:stretch>
            <a:fillRect/>
          </a:stretch>
        </a:blipFill>
        <a:effectLst/>
      </p:bgPr>
    </p:bg>
    <p:spTree>
      <p:nvGrpSpPr>
        <p:cNvPr id="1" name="Shape 32"/>
        <p:cNvGrpSpPr/>
        <p:nvPr/>
      </p:nvGrpSpPr>
      <p:grpSpPr>
        <a:xfrm>
          <a:off x="0" y="0"/>
          <a:ext cx="0" cy="0"/>
          <a:chOff x="0" y="0"/>
          <a:chExt cx="0" cy="0"/>
        </a:xfrm>
      </p:grpSpPr>
      <p:pic>
        <p:nvPicPr>
          <p:cNvPr id="33" name="Google Shape;33;p7" descr="paint_transparent1.png"/>
          <p:cNvPicPr preferRelativeResize="0"/>
          <p:nvPr/>
        </p:nvPicPr>
        <p:blipFill>
          <a:blip r:embed="rId3">
            <a:alphaModFix/>
          </a:blip>
          <a:stretch>
            <a:fillRect/>
          </a:stretch>
        </p:blipFill>
        <p:spPr>
          <a:xfrm>
            <a:off x="0" y="0"/>
            <a:ext cx="12192000" cy="6858000"/>
          </a:xfrm>
          <a:prstGeom prst="rect">
            <a:avLst/>
          </a:prstGeom>
          <a:noFill/>
          <a:ln>
            <a:noFill/>
          </a:ln>
        </p:spPr>
      </p:pic>
      <p:sp>
        <p:nvSpPr>
          <p:cNvPr id="34" name="Google Shape;34;p7"/>
          <p:cNvSpPr txBox="1">
            <a:spLocks noGrp="1"/>
          </p:cNvSpPr>
          <p:nvPr>
            <p:ph type="title"/>
          </p:nvPr>
        </p:nvSpPr>
        <p:spPr>
          <a:xfrm>
            <a:off x="609600" y="1798633"/>
            <a:ext cx="7348400" cy="1143200"/>
          </a:xfrm>
          <a:prstGeom prst="rect">
            <a:avLst/>
          </a:prstGeom>
        </p:spPr>
        <p:txBody>
          <a:bodyPr spcFirstLastPara="1" wrap="square" lIns="91425" tIns="91425" rIns="91425" bIns="91425" anchor="b" anchorCtr="0">
            <a:noAutofit/>
          </a:bodyPr>
          <a:lstStyle>
            <a:lvl1pPr lvl="0" rtl="0">
              <a:spcBef>
                <a:spcPts val="0"/>
              </a:spcBef>
              <a:spcAft>
                <a:spcPts val="0"/>
              </a:spcAft>
              <a:buSzPts val="4800"/>
              <a:buNone/>
              <a:defRPr/>
            </a:lvl1pPr>
            <a:lvl2pPr lvl="1" rtl="0">
              <a:spcBef>
                <a:spcPts val="0"/>
              </a:spcBef>
              <a:spcAft>
                <a:spcPts val="0"/>
              </a:spcAft>
              <a:buSzPts val="4800"/>
              <a:buNone/>
              <a:defRPr/>
            </a:lvl2pPr>
            <a:lvl3pPr lvl="2" rtl="0">
              <a:spcBef>
                <a:spcPts val="0"/>
              </a:spcBef>
              <a:spcAft>
                <a:spcPts val="0"/>
              </a:spcAft>
              <a:buSzPts val="4800"/>
              <a:buNone/>
              <a:defRPr/>
            </a:lvl3pPr>
            <a:lvl4pPr lvl="3" rtl="0">
              <a:spcBef>
                <a:spcPts val="0"/>
              </a:spcBef>
              <a:spcAft>
                <a:spcPts val="0"/>
              </a:spcAft>
              <a:buSzPts val="4800"/>
              <a:buNone/>
              <a:defRPr/>
            </a:lvl4pPr>
            <a:lvl5pPr lvl="4" rtl="0">
              <a:spcBef>
                <a:spcPts val="0"/>
              </a:spcBef>
              <a:spcAft>
                <a:spcPts val="0"/>
              </a:spcAft>
              <a:buSzPts val="4800"/>
              <a:buNone/>
              <a:defRPr/>
            </a:lvl5pPr>
            <a:lvl6pPr lvl="5" rtl="0">
              <a:spcBef>
                <a:spcPts val="0"/>
              </a:spcBef>
              <a:spcAft>
                <a:spcPts val="0"/>
              </a:spcAft>
              <a:buSzPts val="4800"/>
              <a:buNone/>
              <a:defRPr/>
            </a:lvl6pPr>
            <a:lvl7pPr lvl="6" rtl="0">
              <a:spcBef>
                <a:spcPts val="0"/>
              </a:spcBef>
              <a:spcAft>
                <a:spcPts val="0"/>
              </a:spcAft>
              <a:buSzPts val="4800"/>
              <a:buNone/>
              <a:defRPr/>
            </a:lvl7pPr>
            <a:lvl8pPr lvl="7" rtl="0">
              <a:spcBef>
                <a:spcPts val="0"/>
              </a:spcBef>
              <a:spcAft>
                <a:spcPts val="0"/>
              </a:spcAft>
              <a:buSzPts val="4800"/>
              <a:buNone/>
              <a:defRPr/>
            </a:lvl8pPr>
            <a:lvl9pPr lvl="8" rtl="0">
              <a:spcBef>
                <a:spcPts val="0"/>
              </a:spcBef>
              <a:spcAft>
                <a:spcPts val="0"/>
              </a:spcAft>
              <a:buSzPts val="4800"/>
              <a:buNone/>
              <a:defRPr/>
            </a:lvl9pPr>
          </a:lstStyle>
          <a:p>
            <a:endParaRPr/>
          </a:p>
        </p:txBody>
      </p:sp>
      <p:sp>
        <p:nvSpPr>
          <p:cNvPr id="35" name="Google Shape;35;p7"/>
          <p:cNvSpPr txBox="1">
            <a:spLocks noGrp="1"/>
          </p:cNvSpPr>
          <p:nvPr>
            <p:ph type="body" idx="1"/>
          </p:nvPr>
        </p:nvSpPr>
        <p:spPr>
          <a:xfrm>
            <a:off x="653033" y="3083300"/>
            <a:ext cx="2442000" cy="3484400"/>
          </a:xfrm>
          <a:prstGeom prst="rect">
            <a:avLst/>
          </a:prstGeom>
        </p:spPr>
        <p:txBody>
          <a:bodyPr spcFirstLastPara="1" wrap="square" lIns="91425" tIns="91425" rIns="91425" bIns="91425" anchor="t" anchorCtr="0">
            <a:noAutofit/>
          </a:bodyPr>
          <a:lstStyle>
            <a:lvl1pPr marL="609585" lvl="0" indent="-406390" rtl="0">
              <a:spcBef>
                <a:spcPts val="800"/>
              </a:spcBef>
              <a:spcAft>
                <a:spcPts val="0"/>
              </a:spcAft>
              <a:buSzPts val="1200"/>
              <a:buChar char="×"/>
              <a:defRPr sz="1600"/>
            </a:lvl1pPr>
            <a:lvl2pPr marL="1219170" lvl="1" indent="-406390" rtl="0">
              <a:spcBef>
                <a:spcPts val="0"/>
              </a:spcBef>
              <a:spcAft>
                <a:spcPts val="0"/>
              </a:spcAft>
              <a:buSzPts val="1200"/>
              <a:buChar char="×"/>
              <a:defRPr sz="1600"/>
            </a:lvl2pPr>
            <a:lvl3pPr marL="1828754" lvl="2" indent="-406390" rtl="0">
              <a:spcBef>
                <a:spcPts val="0"/>
              </a:spcBef>
              <a:spcAft>
                <a:spcPts val="0"/>
              </a:spcAft>
              <a:buSzPts val="1200"/>
              <a:buChar char="×"/>
              <a:defRPr sz="1600"/>
            </a:lvl3pPr>
            <a:lvl4pPr marL="2438339" lvl="3" indent="-406390" rtl="0">
              <a:spcBef>
                <a:spcPts val="0"/>
              </a:spcBef>
              <a:spcAft>
                <a:spcPts val="0"/>
              </a:spcAft>
              <a:buSzPts val="1200"/>
              <a:buChar char="×"/>
              <a:defRPr sz="1600"/>
            </a:lvl4pPr>
            <a:lvl5pPr marL="3047924" lvl="4" indent="-406390" rtl="0">
              <a:spcBef>
                <a:spcPts val="0"/>
              </a:spcBef>
              <a:spcAft>
                <a:spcPts val="0"/>
              </a:spcAft>
              <a:buSzPts val="1200"/>
              <a:buChar char="○"/>
              <a:defRPr sz="1600"/>
            </a:lvl5pPr>
            <a:lvl6pPr marL="3657509" lvl="5" indent="-406390" rtl="0">
              <a:spcBef>
                <a:spcPts val="0"/>
              </a:spcBef>
              <a:spcAft>
                <a:spcPts val="0"/>
              </a:spcAft>
              <a:buSzPts val="1200"/>
              <a:buChar char="■"/>
              <a:defRPr sz="1600"/>
            </a:lvl6pPr>
            <a:lvl7pPr marL="4267093" lvl="6" indent="-406390" rtl="0">
              <a:spcBef>
                <a:spcPts val="0"/>
              </a:spcBef>
              <a:spcAft>
                <a:spcPts val="0"/>
              </a:spcAft>
              <a:buSzPts val="1200"/>
              <a:buChar char="●"/>
              <a:defRPr sz="1600"/>
            </a:lvl7pPr>
            <a:lvl8pPr marL="4876678" lvl="7" indent="-406390" rtl="0">
              <a:spcBef>
                <a:spcPts val="0"/>
              </a:spcBef>
              <a:spcAft>
                <a:spcPts val="0"/>
              </a:spcAft>
              <a:buSzPts val="1200"/>
              <a:buChar char="○"/>
              <a:defRPr sz="1600"/>
            </a:lvl8pPr>
            <a:lvl9pPr marL="5486263" lvl="8" indent="-406390" rtl="0">
              <a:spcBef>
                <a:spcPts val="0"/>
              </a:spcBef>
              <a:spcAft>
                <a:spcPts val="0"/>
              </a:spcAft>
              <a:buSzPts val="1200"/>
              <a:buChar char="■"/>
              <a:defRPr sz="1600"/>
            </a:lvl9pPr>
          </a:lstStyle>
          <a:p>
            <a:endParaRPr/>
          </a:p>
        </p:txBody>
      </p:sp>
      <p:sp>
        <p:nvSpPr>
          <p:cNvPr id="36" name="Google Shape;36;p7"/>
          <p:cNvSpPr txBox="1">
            <a:spLocks noGrp="1"/>
          </p:cNvSpPr>
          <p:nvPr>
            <p:ph type="body" idx="2"/>
          </p:nvPr>
        </p:nvSpPr>
        <p:spPr>
          <a:xfrm>
            <a:off x="3220181" y="3083300"/>
            <a:ext cx="2442000" cy="3484400"/>
          </a:xfrm>
          <a:prstGeom prst="rect">
            <a:avLst/>
          </a:prstGeom>
        </p:spPr>
        <p:txBody>
          <a:bodyPr spcFirstLastPara="1" wrap="square" lIns="91425" tIns="91425" rIns="91425" bIns="91425" anchor="t" anchorCtr="0">
            <a:noAutofit/>
          </a:bodyPr>
          <a:lstStyle>
            <a:lvl1pPr marL="609585" lvl="0" indent="-406390" rtl="0">
              <a:spcBef>
                <a:spcPts val="800"/>
              </a:spcBef>
              <a:spcAft>
                <a:spcPts val="0"/>
              </a:spcAft>
              <a:buSzPts val="1200"/>
              <a:buChar char="×"/>
              <a:defRPr sz="1600"/>
            </a:lvl1pPr>
            <a:lvl2pPr marL="1219170" lvl="1" indent="-406390" rtl="0">
              <a:spcBef>
                <a:spcPts val="0"/>
              </a:spcBef>
              <a:spcAft>
                <a:spcPts val="0"/>
              </a:spcAft>
              <a:buSzPts val="1200"/>
              <a:buChar char="×"/>
              <a:defRPr sz="1600"/>
            </a:lvl2pPr>
            <a:lvl3pPr marL="1828754" lvl="2" indent="-406390" rtl="0">
              <a:spcBef>
                <a:spcPts val="0"/>
              </a:spcBef>
              <a:spcAft>
                <a:spcPts val="0"/>
              </a:spcAft>
              <a:buSzPts val="1200"/>
              <a:buChar char="×"/>
              <a:defRPr sz="1600"/>
            </a:lvl3pPr>
            <a:lvl4pPr marL="2438339" lvl="3" indent="-406390" rtl="0">
              <a:spcBef>
                <a:spcPts val="0"/>
              </a:spcBef>
              <a:spcAft>
                <a:spcPts val="0"/>
              </a:spcAft>
              <a:buSzPts val="1200"/>
              <a:buChar char="×"/>
              <a:defRPr sz="1600"/>
            </a:lvl4pPr>
            <a:lvl5pPr marL="3047924" lvl="4" indent="-406390" rtl="0">
              <a:spcBef>
                <a:spcPts val="0"/>
              </a:spcBef>
              <a:spcAft>
                <a:spcPts val="0"/>
              </a:spcAft>
              <a:buSzPts val="1200"/>
              <a:buChar char="○"/>
              <a:defRPr sz="1600"/>
            </a:lvl5pPr>
            <a:lvl6pPr marL="3657509" lvl="5" indent="-406390" rtl="0">
              <a:spcBef>
                <a:spcPts val="0"/>
              </a:spcBef>
              <a:spcAft>
                <a:spcPts val="0"/>
              </a:spcAft>
              <a:buSzPts val="1200"/>
              <a:buChar char="■"/>
              <a:defRPr sz="1600"/>
            </a:lvl6pPr>
            <a:lvl7pPr marL="4267093" lvl="6" indent="-406390" rtl="0">
              <a:spcBef>
                <a:spcPts val="0"/>
              </a:spcBef>
              <a:spcAft>
                <a:spcPts val="0"/>
              </a:spcAft>
              <a:buSzPts val="1200"/>
              <a:buChar char="●"/>
              <a:defRPr sz="1600"/>
            </a:lvl7pPr>
            <a:lvl8pPr marL="4876678" lvl="7" indent="-406390" rtl="0">
              <a:spcBef>
                <a:spcPts val="0"/>
              </a:spcBef>
              <a:spcAft>
                <a:spcPts val="0"/>
              </a:spcAft>
              <a:buSzPts val="1200"/>
              <a:buChar char="○"/>
              <a:defRPr sz="1600"/>
            </a:lvl8pPr>
            <a:lvl9pPr marL="5486263" lvl="8" indent="-406390" rtl="0">
              <a:spcBef>
                <a:spcPts val="0"/>
              </a:spcBef>
              <a:spcAft>
                <a:spcPts val="0"/>
              </a:spcAft>
              <a:buSzPts val="1200"/>
              <a:buChar char="■"/>
              <a:defRPr sz="1600"/>
            </a:lvl9pPr>
          </a:lstStyle>
          <a:p>
            <a:endParaRPr/>
          </a:p>
        </p:txBody>
      </p:sp>
      <p:sp>
        <p:nvSpPr>
          <p:cNvPr id="37" name="Google Shape;37;p7"/>
          <p:cNvSpPr txBox="1">
            <a:spLocks noGrp="1"/>
          </p:cNvSpPr>
          <p:nvPr>
            <p:ph type="body" idx="3"/>
          </p:nvPr>
        </p:nvSpPr>
        <p:spPr>
          <a:xfrm>
            <a:off x="5787329" y="3083300"/>
            <a:ext cx="2442000" cy="3484400"/>
          </a:xfrm>
          <a:prstGeom prst="rect">
            <a:avLst/>
          </a:prstGeom>
        </p:spPr>
        <p:txBody>
          <a:bodyPr spcFirstLastPara="1" wrap="square" lIns="91425" tIns="91425" rIns="91425" bIns="91425" anchor="t" anchorCtr="0">
            <a:noAutofit/>
          </a:bodyPr>
          <a:lstStyle>
            <a:lvl1pPr marL="609585" lvl="0" indent="-406390" rtl="0">
              <a:spcBef>
                <a:spcPts val="800"/>
              </a:spcBef>
              <a:spcAft>
                <a:spcPts val="0"/>
              </a:spcAft>
              <a:buSzPts val="1200"/>
              <a:buChar char="×"/>
              <a:defRPr sz="1600"/>
            </a:lvl1pPr>
            <a:lvl2pPr marL="1219170" lvl="1" indent="-406390" rtl="0">
              <a:spcBef>
                <a:spcPts val="0"/>
              </a:spcBef>
              <a:spcAft>
                <a:spcPts val="0"/>
              </a:spcAft>
              <a:buSzPts val="1200"/>
              <a:buChar char="×"/>
              <a:defRPr sz="1600"/>
            </a:lvl2pPr>
            <a:lvl3pPr marL="1828754" lvl="2" indent="-406390" rtl="0">
              <a:spcBef>
                <a:spcPts val="0"/>
              </a:spcBef>
              <a:spcAft>
                <a:spcPts val="0"/>
              </a:spcAft>
              <a:buSzPts val="1200"/>
              <a:buChar char="×"/>
              <a:defRPr sz="1600"/>
            </a:lvl3pPr>
            <a:lvl4pPr marL="2438339" lvl="3" indent="-406390" rtl="0">
              <a:spcBef>
                <a:spcPts val="0"/>
              </a:spcBef>
              <a:spcAft>
                <a:spcPts val="0"/>
              </a:spcAft>
              <a:buSzPts val="1200"/>
              <a:buChar char="×"/>
              <a:defRPr sz="1600"/>
            </a:lvl4pPr>
            <a:lvl5pPr marL="3047924" lvl="4" indent="-406390" rtl="0">
              <a:spcBef>
                <a:spcPts val="0"/>
              </a:spcBef>
              <a:spcAft>
                <a:spcPts val="0"/>
              </a:spcAft>
              <a:buSzPts val="1200"/>
              <a:buChar char="○"/>
              <a:defRPr sz="1600"/>
            </a:lvl5pPr>
            <a:lvl6pPr marL="3657509" lvl="5" indent="-406390" rtl="0">
              <a:spcBef>
                <a:spcPts val="0"/>
              </a:spcBef>
              <a:spcAft>
                <a:spcPts val="0"/>
              </a:spcAft>
              <a:buSzPts val="1200"/>
              <a:buChar char="■"/>
              <a:defRPr sz="1600"/>
            </a:lvl6pPr>
            <a:lvl7pPr marL="4267093" lvl="6" indent="-406390" rtl="0">
              <a:spcBef>
                <a:spcPts val="0"/>
              </a:spcBef>
              <a:spcAft>
                <a:spcPts val="0"/>
              </a:spcAft>
              <a:buSzPts val="1200"/>
              <a:buChar char="●"/>
              <a:defRPr sz="1600"/>
            </a:lvl7pPr>
            <a:lvl8pPr marL="4876678" lvl="7" indent="-406390" rtl="0">
              <a:spcBef>
                <a:spcPts val="0"/>
              </a:spcBef>
              <a:spcAft>
                <a:spcPts val="0"/>
              </a:spcAft>
              <a:buSzPts val="1200"/>
              <a:buChar char="○"/>
              <a:defRPr sz="1600"/>
            </a:lvl8pPr>
            <a:lvl9pPr marL="5486263" lvl="8" indent="-406390" rtl="0">
              <a:spcBef>
                <a:spcPts val="0"/>
              </a:spcBef>
              <a:spcAft>
                <a:spcPts val="0"/>
              </a:spcAft>
              <a:buSzPts val="1200"/>
              <a:buChar char="■"/>
              <a:defRPr sz="1600"/>
            </a:lvl9pPr>
          </a:lstStyle>
          <a:p>
            <a:endParaRPr/>
          </a:p>
        </p:txBody>
      </p:sp>
      <p:sp>
        <p:nvSpPr>
          <p:cNvPr id="38" name="Google Shape;38;p7"/>
          <p:cNvSpPr txBox="1">
            <a:spLocks noGrp="1"/>
          </p:cNvSpPr>
          <p:nvPr>
            <p:ph type="sldNum" idx="12"/>
          </p:nvPr>
        </p:nvSpPr>
        <p:spPr>
          <a:xfrm>
            <a:off x="11307445" y="6231535"/>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90976401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 1 column" type="tx">
  <p:cSld name="Title + 1 column">
    <p:bg>
      <p:bgPr>
        <a:blipFill>
          <a:blip r:embed="rId2">
            <a:alphaModFix/>
          </a:blip>
          <a:stretch>
            <a:fillRect/>
          </a:stretch>
        </a:blipFill>
        <a:effectLst/>
      </p:bgPr>
    </p:bg>
    <p:spTree>
      <p:nvGrpSpPr>
        <p:cNvPr id="1" name="Shape 21"/>
        <p:cNvGrpSpPr/>
        <p:nvPr/>
      </p:nvGrpSpPr>
      <p:grpSpPr>
        <a:xfrm>
          <a:off x="0" y="0"/>
          <a:ext cx="0" cy="0"/>
          <a:chOff x="0" y="0"/>
          <a:chExt cx="0" cy="0"/>
        </a:xfrm>
      </p:grpSpPr>
      <p:pic>
        <p:nvPicPr>
          <p:cNvPr id="22" name="Google Shape;22;p5" descr="paint_transparent1.png"/>
          <p:cNvPicPr preferRelativeResize="0"/>
          <p:nvPr/>
        </p:nvPicPr>
        <p:blipFill>
          <a:blip r:embed="rId3">
            <a:alphaModFix/>
          </a:blip>
          <a:stretch>
            <a:fillRect/>
          </a:stretch>
        </p:blipFill>
        <p:spPr>
          <a:xfrm>
            <a:off x="0" y="0"/>
            <a:ext cx="12192000" cy="6858000"/>
          </a:xfrm>
          <a:prstGeom prst="rect">
            <a:avLst/>
          </a:prstGeom>
          <a:noFill/>
          <a:ln>
            <a:noFill/>
          </a:ln>
        </p:spPr>
      </p:pic>
      <p:sp>
        <p:nvSpPr>
          <p:cNvPr id="23" name="Google Shape;23;p5"/>
          <p:cNvSpPr txBox="1">
            <a:spLocks noGrp="1"/>
          </p:cNvSpPr>
          <p:nvPr>
            <p:ph type="title"/>
          </p:nvPr>
        </p:nvSpPr>
        <p:spPr>
          <a:xfrm>
            <a:off x="609600" y="1798633"/>
            <a:ext cx="7348400" cy="1143200"/>
          </a:xfrm>
          <a:prstGeom prst="rect">
            <a:avLst/>
          </a:prstGeom>
        </p:spPr>
        <p:txBody>
          <a:bodyPr spcFirstLastPara="1" wrap="square" lIns="91425" tIns="91425" rIns="91425" bIns="91425" anchor="b" anchorCtr="0">
            <a:noAutofit/>
          </a:bodyPr>
          <a:lstStyle>
            <a:lvl1pPr lvl="0">
              <a:spcBef>
                <a:spcPts val="0"/>
              </a:spcBef>
              <a:spcAft>
                <a:spcPts val="0"/>
              </a:spcAft>
              <a:buSzPts val="4800"/>
              <a:buFont typeface="Lato Hairline"/>
              <a:buNone/>
              <a:defRPr>
                <a:latin typeface="Lato Hairline"/>
                <a:ea typeface="Lato Hairline"/>
                <a:cs typeface="Lato Hairline"/>
                <a:sym typeface="Lato Hairline"/>
              </a:defRPr>
            </a:lvl1pPr>
            <a:lvl2pPr lvl="1">
              <a:spcBef>
                <a:spcPts val="0"/>
              </a:spcBef>
              <a:spcAft>
                <a:spcPts val="0"/>
              </a:spcAft>
              <a:buSzPts val="4800"/>
              <a:buFont typeface="Lato Hairline"/>
              <a:buNone/>
              <a:defRPr>
                <a:latin typeface="Lato Hairline"/>
                <a:ea typeface="Lato Hairline"/>
                <a:cs typeface="Lato Hairline"/>
                <a:sym typeface="Lato Hairline"/>
              </a:defRPr>
            </a:lvl2pPr>
            <a:lvl3pPr lvl="2">
              <a:spcBef>
                <a:spcPts val="0"/>
              </a:spcBef>
              <a:spcAft>
                <a:spcPts val="0"/>
              </a:spcAft>
              <a:buSzPts val="4800"/>
              <a:buFont typeface="Lato Hairline"/>
              <a:buNone/>
              <a:defRPr>
                <a:latin typeface="Lato Hairline"/>
                <a:ea typeface="Lato Hairline"/>
                <a:cs typeface="Lato Hairline"/>
                <a:sym typeface="Lato Hairline"/>
              </a:defRPr>
            </a:lvl3pPr>
            <a:lvl4pPr lvl="3">
              <a:spcBef>
                <a:spcPts val="0"/>
              </a:spcBef>
              <a:spcAft>
                <a:spcPts val="0"/>
              </a:spcAft>
              <a:buSzPts val="4800"/>
              <a:buFont typeface="Lato Hairline"/>
              <a:buNone/>
              <a:defRPr>
                <a:latin typeface="Lato Hairline"/>
                <a:ea typeface="Lato Hairline"/>
                <a:cs typeface="Lato Hairline"/>
                <a:sym typeface="Lato Hairline"/>
              </a:defRPr>
            </a:lvl4pPr>
            <a:lvl5pPr lvl="4">
              <a:spcBef>
                <a:spcPts val="0"/>
              </a:spcBef>
              <a:spcAft>
                <a:spcPts val="0"/>
              </a:spcAft>
              <a:buSzPts val="4800"/>
              <a:buFont typeface="Lato Hairline"/>
              <a:buNone/>
              <a:defRPr>
                <a:latin typeface="Lato Hairline"/>
                <a:ea typeface="Lato Hairline"/>
                <a:cs typeface="Lato Hairline"/>
                <a:sym typeface="Lato Hairline"/>
              </a:defRPr>
            </a:lvl5pPr>
            <a:lvl6pPr lvl="5">
              <a:spcBef>
                <a:spcPts val="0"/>
              </a:spcBef>
              <a:spcAft>
                <a:spcPts val="0"/>
              </a:spcAft>
              <a:buSzPts val="4800"/>
              <a:buFont typeface="Lato Hairline"/>
              <a:buNone/>
              <a:defRPr>
                <a:latin typeface="Lato Hairline"/>
                <a:ea typeface="Lato Hairline"/>
                <a:cs typeface="Lato Hairline"/>
                <a:sym typeface="Lato Hairline"/>
              </a:defRPr>
            </a:lvl6pPr>
            <a:lvl7pPr lvl="6">
              <a:spcBef>
                <a:spcPts val="0"/>
              </a:spcBef>
              <a:spcAft>
                <a:spcPts val="0"/>
              </a:spcAft>
              <a:buSzPts val="4800"/>
              <a:buFont typeface="Lato Hairline"/>
              <a:buNone/>
              <a:defRPr>
                <a:latin typeface="Lato Hairline"/>
                <a:ea typeface="Lato Hairline"/>
                <a:cs typeface="Lato Hairline"/>
                <a:sym typeface="Lato Hairline"/>
              </a:defRPr>
            </a:lvl7pPr>
            <a:lvl8pPr lvl="7">
              <a:spcBef>
                <a:spcPts val="0"/>
              </a:spcBef>
              <a:spcAft>
                <a:spcPts val="0"/>
              </a:spcAft>
              <a:buSzPts val="4800"/>
              <a:buFont typeface="Lato Hairline"/>
              <a:buNone/>
              <a:defRPr>
                <a:latin typeface="Lato Hairline"/>
                <a:ea typeface="Lato Hairline"/>
                <a:cs typeface="Lato Hairline"/>
                <a:sym typeface="Lato Hairline"/>
              </a:defRPr>
            </a:lvl8pPr>
            <a:lvl9pPr lvl="8">
              <a:spcBef>
                <a:spcPts val="0"/>
              </a:spcBef>
              <a:spcAft>
                <a:spcPts val="0"/>
              </a:spcAft>
              <a:buSzPts val="4800"/>
              <a:buFont typeface="Lato Hairline"/>
              <a:buNone/>
              <a:defRPr>
                <a:latin typeface="Lato Hairline"/>
                <a:ea typeface="Lato Hairline"/>
                <a:cs typeface="Lato Hairline"/>
                <a:sym typeface="Lato Hairline"/>
              </a:defRPr>
            </a:lvl9pPr>
          </a:lstStyle>
          <a:p>
            <a:endParaRPr/>
          </a:p>
        </p:txBody>
      </p:sp>
      <p:sp>
        <p:nvSpPr>
          <p:cNvPr id="24" name="Google Shape;24;p5"/>
          <p:cNvSpPr txBox="1">
            <a:spLocks noGrp="1"/>
          </p:cNvSpPr>
          <p:nvPr>
            <p:ph type="body" idx="1"/>
          </p:nvPr>
        </p:nvSpPr>
        <p:spPr>
          <a:xfrm>
            <a:off x="609600" y="2992533"/>
            <a:ext cx="7348400" cy="3473600"/>
          </a:xfrm>
          <a:prstGeom prst="rect">
            <a:avLst/>
          </a:prstGeom>
        </p:spPr>
        <p:txBody>
          <a:bodyPr spcFirstLastPara="1" wrap="square" lIns="91425" tIns="91425" rIns="91425" bIns="91425" anchor="t" anchorCtr="0">
            <a:noAutofit/>
          </a:bodyPr>
          <a:lstStyle>
            <a:lvl1pPr marL="609585" lvl="0" indent="-457189">
              <a:spcBef>
                <a:spcPts val="800"/>
              </a:spcBef>
              <a:spcAft>
                <a:spcPts val="0"/>
              </a:spcAft>
              <a:buSzPts val="1800"/>
              <a:buChar char="×"/>
              <a:defRPr/>
            </a:lvl1pPr>
            <a:lvl2pPr marL="1219170" lvl="1" indent="-457189">
              <a:spcBef>
                <a:spcPts val="0"/>
              </a:spcBef>
              <a:spcAft>
                <a:spcPts val="0"/>
              </a:spcAft>
              <a:buSzPts val="1800"/>
              <a:buChar char="×"/>
              <a:defRPr/>
            </a:lvl2pPr>
            <a:lvl3pPr marL="1828754" lvl="2" indent="-457189">
              <a:spcBef>
                <a:spcPts val="0"/>
              </a:spcBef>
              <a:spcAft>
                <a:spcPts val="0"/>
              </a:spcAft>
              <a:buSzPts val="1800"/>
              <a:buChar char="×"/>
              <a:defRPr/>
            </a:lvl3pPr>
            <a:lvl4pPr marL="2438339" lvl="3" indent="-457189">
              <a:spcBef>
                <a:spcPts val="0"/>
              </a:spcBef>
              <a:spcAft>
                <a:spcPts val="0"/>
              </a:spcAft>
              <a:buSzPts val="1800"/>
              <a:buChar char="×"/>
              <a:defRPr/>
            </a:lvl4pPr>
            <a:lvl5pPr marL="3047924" lvl="4" indent="-457189">
              <a:spcBef>
                <a:spcPts val="0"/>
              </a:spcBef>
              <a:spcAft>
                <a:spcPts val="0"/>
              </a:spcAft>
              <a:buSzPts val="1800"/>
              <a:buChar char="○"/>
              <a:defRPr/>
            </a:lvl5pPr>
            <a:lvl6pPr marL="3657509" lvl="5" indent="-457189">
              <a:spcBef>
                <a:spcPts val="0"/>
              </a:spcBef>
              <a:spcAft>
                <a:spcPts val="0"/>
              </a:spcAft>
              <a:buSzPts val="1800"/>
              <a:buChar char="■"/>
              <a:defRPr/>
            </a:lvl6pPr>
            <a:lvl7pPr marL="4267093" lvl="6" indent="-457189">
              <a:spcBef>
                <a:spcPts val="0"/>
              </a:spcBef>
              <a:spcAft>
                <a:spcPts val="0"/>
              </a:spcAft>
              <a:buSzPts val="1800"/>
              <a:buChar char="●"/>
              <a:defRPr/>
            </a:lvl7pPr>
            <a:lvl8pPr marL="4876678" lvl="7" indent="-457189">
              <a:spcBef>
                <a:spcPts val="0"/>
              </a:spcBef>
              <a:spcAft>
                <a:spcPts val="0"/>
              </a:spcAft>
              <a:buSzPts val="1800"/>
              <a:buChar char="○"/>
              <a:defRPr/>
            </a:lvl8pPr>
            <a:lvl9pPr marL="5486263" lvl="8" indent="-457189">
              <a:spcBef>
                <a:spcPts val="0"/>
              </a:spcBef>
              <a:spcAft>
                <a:spcPts val="0"/>
              </a:spcAft>
              <a:buSzPts val="1800"/>
              <a:buChar char="■"/>
              <a:defRPr/>
            </a:lvl9pPr>
          </a:lstStyle>
          <a:p>
            <a:endParaRPr/>
          </a:p>
        </p:txBody>
      </p:sp>
      <p:sp>
        <p:nvSpPr>
          <p:cNvPr id="25" name="Google Shape;25;p5"/>
          <p:cNvSpPr txBox="1">
            <a:spLocks noGrp="1"/>
          </p:cNvSpPr>
          <p:nvPr>
            <p:ph type="sldNum" idx="12"/>
          </p:nvPr>
        </p:nvSpPr>
        <p:spPr>
          <a:xfrm>
            <a:off x="11307445" y="6231535"/>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7635929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5A9D71-1323-3010-5844-A9D47B70104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A0D0E43-9EC6-91AA-CF57-2EF8D8C3AD6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AA22F21-0D83-80E9-6A0D-59E8BC709653}"/>
              </a:ext>
            </a:extLst>
          </p:cNvPr>
          <p:cNvSpPr>
            <a:spLocks noGrp="1"/>
          </p:cNvSpPr>
          <p:nvPr>
            <p:ph type="dt" sz="half" idx="10"/>
          </p:nvPr>
        </p:nvSpPr>
        <p:spPr/>
        <p:txBody>
          <a:bodyPr/>
          <a:lstStyle/>
          <a:p>
            <a:fld id="{862FF86F-9108-47B2-92C1-4ADC5E9EE0E2}" type="datetimeFigureOut">
              <a:rPr lang="en-US" smtClean="0"/>
              <a:t>3/8/2024</a:t>
            </a:fld>
            <a:endParaRPr lang="en-US"/>
          </a:p>
        </p:txBody>
      </p:sp>
      <p:sp>
        <p:nvSpPr>
          <p:cNvPr id="5" name="Footer Placeholder 4">
            <a:extLst>
              <a:ext uri="{FF2B5EF4-FFF2-40B4-BE49-F238E27FC236}">
                <a16:creationId xmlns:a16="http://schemas.microsoft.com/office/drawing/2014/main" id="{441D0FCB-00AD-E0D2-FE11-2A6682698DE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F2D54C1-020B-0E17-873A-14D2E8A6C68D}"/>
              </a:ext>
            </a:extLst>
          </p:cNvPr>
          <p:cNvSpPr>
            <a:spLocks noGrp="1"/>
          </p:cNvSpPr>
          <p:nvPr>
            <p:ph type="sldNum" sz="quarter" idx="12"/>
          </p:nvPr>
        </p:nvSpPr>
        <p:spPr/>
        <p:txBody>
          <a:bodyPr/>
          <a:lstStyle/>
          <a:p>
            <a:fld id="{A61EB98A-8481-42D3-ADC8-7F84A8FACCA9}" type="slidenum">
              <a:rPr lang="en-US" smtClean="0"/>
              <a:t>‹#›</a:t>
            </a:fld>
            <a:endParaRPr lang="en-US"/>
          </a:p>
        </p:txBody>
      </p:sp>
    </p:spTree>
    <p:extLst>
      <p:ext uri="{BB962C8B-B14F-4D97-AF65-F5344CB8AC3E}">
        <p14:creationId xmlns:p14="http://schemas.microsoft.com/office/powerpoint/2010/main" val="15072789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9EC747-24A0-65A7-7EA4-C8362CEE719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63DDEA2-C831-B9F0-48DA-221B1E06333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5FF04C0-F198-C723-5F6E-D47484CA268D}"/>
              </a:ext>
            </a:extLst>
          </p:cNvPr>
          <p:cNvSpPr>
            <a:spLocks noGrp="1"/>
          </p:cNvSpPr>
          <p:nvPr>
            <p:ph type="dt" sz="half" idx="10"/>
          </p:nvPr>
        </p:nvSpPr>
        <p:spPr/>
        <p:txBody>
          <a:bodyPr/>
          <a:lstStyle/>
          <a:p>
            <a:fld id="{862FF86F-9108-47B2-92C1-4ADC5E9EE0E2}" type="datetimeFigureOut">
              <a:rPr lang="en-US" smtClean="0"/>
              <a:t>3/8/2024</a:t>
            </a:fld>
            <a:endParaRPr lang="en-US"/>
          </a:p>
        </p:txBody>
      </p:sp>
      <p:sp>
        <p:nvSpPr>
          <p:cNvPr id="5" name="Footer Placeholder 4">
            <a:extLst>
              <a:ext uri="{FF2B5EF4-FFF2-40B4-BE49-F238E27FC236}">
                <a16:creationId xmlns:a16="http://schemas.microsoft.com/office/drawing/2014/main" id="{241963E8-A4EC-964E-2F6D-D831D51904C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0A5C812-F255-CEA1-C2B3-3F8189082134}"/>
              </a:ext>
            </a:extLst>
          </p:cNvPr>
          <p:cNvSpPr>
            <a:spLocks noGrp="1"/>
          </p:cNvSpPr>
          <p:nvPr>
            <p:ph type="sldNum" sz="quarter" idx="12"/>
          </p:nvPr>
        </p:nvSpPr>
        <p:spPr/>
        <p:txBody>
          <a:bodyPr/>
          <a:lstStyle/>
          <a:p>
            <a:fld id="{A61EB98A-8481-42D3-ADC8-7F84A8FACCA9}" type="slidenum">
              <a:rPr lang="en-US" smtClean="0"/>
              <a:t>‹#›</a:t>
            </a:fld>
            <a:endParaRPr lang="en-US"/>
          </a:p>
        </p:txBody>
      </p:sp>
    </p:spTree>
    <p:extLst>
      <p:ext uri="{BB962C8B-B14F-4D97-AF65-F5344CB8AC3E}">
        <p14:creationId xmlns:p14="http://schemas.microsoft.com/office/powerpoint/2010/main" val="41400720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E3DA8-5A0A-EEE7-694C-4747B286D50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83E7E93-FB64-D58D-5889-BE19587A35C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1B69042-68A0-DC1C-7559-55164CB3A60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A18EBCE-46A0-6A9C-0808-6F93B55041C2}"/>
              </a:ext>
            </a:extLst>
          </p:cNvPr>
          <p:cNvSpPr>
            <a:spLocks noGrp="1"/>
          </p:cNvSpPr>
          <p:nvPr>
            <p:ph type="dt" sz="half" idx="10"/>
          </p:nvPr>
        </p:nvSpPr>
        <p:spPr/>
        <p:txBody>
          <a:bodyPr/>
          <a:lstStyle/>
          <a:p>
            <a:fld id="{862FF86F-9108-47B2-92C1-4ADC5E9EE0E2}" type="datetimeFigureOut">
              <a:rPr lang="en-US" smtClean="0"/>
              <a:t>3/8/2024</a:t>
            </a:fld>
            <a:endParaRPr lang="en-US"/>
          </a:p>
        </p:txBody>
      </p:sp>
      <p:sp>
        <p:nvSpPr>
          <p:cNvPr id="6" name="Footer Placeholder 5">
            <a:extLst>
              <a:ext uri="{FF2B5EF4-FFF2-40B4-BE49-F238E27FC236}">
                <a16:creationId xmlns:a16="http://schemas.microsoft.com/office/drawing/2014/main" id="{B7F0F96D-BFEE-AF5F-0196-0DB58834094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ED9F17E-DAD1-2F56-5DCA-EE0E757A2584}"/>
              </a:ext>
            </a:extLst>
          </p:cNvPr>
          <p:cNvSpPr>
            <a:spLocks noGrp="1"/>
          </p:cNvSpPr>
          <p:nvPr>
            <p:ph type="sldNum" sz="quarter" idx="12"/>
          </p:nvPr>
        </p:nvSpPr>
        <p:spPr/>
        <p:txBody>
          <a:bodyPr/>
          <a:lstStyle/>
          <a:p>
            <a:fld id="{A61EB98A-8481-42D3-ADC8-7F84A8FACCA9}" type="slidenum">
              <a:rPr lang="en-US" smtClean="0"/>
              <a:t>‹#›</a:t>
            </a:fld>
            <a:endParaRPr lang="en-US"/>
          </a:p>
        </p:txBody>
      </p:sp>
    </p:spTree>
    <p:extLst>
      <p:ext uri="{BB962C8B-B14F-4D97-AF65-F5344CB8AC3E}">
        <p14:creationId xmlns:p14="http://schemas.microsoft.com/office/powerpoint/2010/main" val="14607543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07597A-770D-078C-4D07-E40002EC5ED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20C7CF9-1577-4958-C636-F674CBAC780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3BD8454-AC6A-479C-24C7-C922BD7F610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CC250FC-60B3-5E15-E2BC-1ECBD3C6485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76C61B4-2BC0-38D0-23C4-35761C731D1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E5D466E-75B1-458C-B5EB-4B2ED37C0463}"/>
              </a:ext>
            </a:extLst>
          </p:cNvPr>
          <p:cNvSpPr>
            <a:spLocks noGrp="1"/>
          </p:cNvSpPr>
          <p:nvPr>
            <p:ph type="dt" sz="half" idx="10"/>
          </p:nvPr>
        </p:nvSpPr>
        <p:spPr/>
        <p:txBody>
          <a:bodyPr/>
          <a:lstStyle/>
          <a:p>
            <a:fld id="{862FF86F-9108-47B2-92C1-4ADC5E9EE0E2}" type="datetimeFigureOut">
              <a:rPr lang="en-US" smtClean="0"/>
              <a:t>3/8/2024</a:t>
            </a:fld>
            <a:endParaRPr lang="en-US"/>
          </a:p>
        </p:txBody>
      </p:sp>
      <p:sp>
        <p:nvSpPr>
          <p:cNvPr id="8" name="Footer Placeholder 7">
            <a:extLst>
              <a:ext uri="{FF2B5EF4-FFF2-40B4-BE49-F238E27FC236}">
                <a16:creationId xmlns:a16="http://schemas.microsoft.com/office/drawing/2014/main" id="{E705305C-FE67-97C6-6966-DF7DA471251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35933CE-659F-F83E-43AC-370536DA717F}"/>
              </a:ext>
            </a:extLst>
          </p:cNvPr>
          <p:cNvSpPr>
            <a:spLocks noGrp="1"/>
          </p:cNvSpPr>
          <p:nvPr>
            <p:ph type="sldNum" sz="quarter" idx="12"/>
          </p:nvPr>
        </p:nvSpPr>
        <p:spPr/>
        <p:txBody>
          <a:bodyPr/>
          <a:lstStyle/>
          <a:p>
            <a:fld id="{A61EB98A-8481-42D3-ADC8-7F84A8FACCA9}" type="slidenum">
              <a:rPr lang="en-US" smtClean="0"/>
              <a:t>‹#›</a:t>
            </a:fld>
            <a:endParaRPr lang="en-US"/>
          </a:p>
        </p:txBody>
      </p:sp>
    </p:spTree>
    <p:extLst>
      <p:ext uri="{BB962C8B-B14F-4D97-AF65-F5344CB8AC3E}">
        <p14:creationId xmlns:p14="http://schemas.microsoft.com/office/powerpoint/2010/main" val="31885304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A5365D-4DBA-D350-423B-C9D29E1CF45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F1DC416-8D85-8F2E-2F25-C93928914760}"/>
              </a:ext>
            </a:extLst>
          </p:cNvPr>
          <p:cNvSpPr>
            <a:spLocks noGrp="1"/>
          </p:cNvSpPr>
          <p:nvPr>
            <p:ph type="dt" sz="half" idx="10"/>
          </p:nvPr>
        </p:nvSpPr>
        <p:spPr/>
        <p:txBody>
          <a:bodyPr/>
          <a:lstStyle/>
          <a:p>
            <a:fld id="{862FF86F-9108-47B2-92C1-4ADC5E9EE0E2}" type="datetimeFigureOut">
              <a:rPr lang="en-US" smtClean="0"/>
              <a:t>3/8/2024</a:t>
            </a:fld>
            <a:endParaRPr lang="en-US"/>
          </a:p>
        </p:txBody>
      </p:sp>
      <p:sp>
        <p:nvSpPr>
          <p:cNvPr id="4" name="Footer Placeholder 3">
            <a:extLst>
              <a:ext uri="{FF2B5EF4-FFF2-40B4-BE49-F238E27FC236}">
                <a16:creationId xmlns:a16="http://schemas.microsoft.com/office/drawing/2014/main" id="{64E56222-1F74-16F9-3AEE-0B44019644B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57CDB8A-E320-12C6-725E-F806FBFCD199}"/>
              </a:ext>
            </a:extLst>
          </p:cNvPr>
          <p:cNvSpPr>
            <a:spLocks noGrp="1"/>
          </p:cNvSpPr>
          <p:nvPr>
            <p:ph type="sldNum" sz="quarter" idx="12"/>
          </p:nvPr>
        </p:nvSpPr>
        <p:spPr/>
        <p:txBody>
          <a:bodyPr/>
          <a:lstStyle/>
          <a:p>
            <a:fld id="{A61EB98A-8481-42D3-ADC8-7F84A8FACCA9}" type="slidenum">
              <a:rPr lang="en-US" smtClean="0"/>
              <a:t>‹#›</a:t>
            </a:fld>
            <a:endParaRPr lang="en-US"/>
          </a:p>
        </p:txBody>
      </p:sp>
    </p:spTree>
    <p:extLst>
      <p:ext uri="{BB962C8B-B14F-4D97-AF65-F5344CB8AC3E}">
        <p14:creationId xmlns:p14="http://schemas.microsoft.com/office/powerpoint/2010/main" val="21746410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0393D04-7362-A4A5-B0DF-AE4BE82501FE}"/>
              </a:ext>
            </a:extLst>
          </p:cNvPr>
          <p:cNvSpPr>
            <a:spLocks noGrp="1"/>
          </p:cNvSpPr>
          <p:nvPr>
            <p:ph type="dt" sz="half" idx="10"/>
          </p:nvPr>
        </p:nvSpPr>
        <p:spPr/>
        <p:txBody>
          <a:bodyPr/>
          <a:lstStyle/>
          <a:p>
            <a:fld id="{862FF86F-9108-47B2-92C1-4ADC5E9EE0E2}" type="datetimeFigureOut">
              <a:rPr lang="en-US" smtClean="0"/>
              <a:t>3/8/2024</a:t>
            </a:fld>
            <a:endParaRPr lang="en-US"/>
          </a:p>
        </p:txBody>
      </p:sp>
      <p:sp>
        <p:nvSpPr>
          <p:cNvPr id="3" name="Footer Placeholder 2">
            <a:extLst>
              <a:ext uri="{FF2B5EF4-FFF2-40B4-BE49-F238E27FC236}">
                <a16:creationId xmlns:a16="http://schemas.microsoft.com/office/drawing/2014/main" id="{D107159D-F542-09ED-52FA-CFA683E5E98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1978D3C-4F54-9571-D06E-A4D2297BC7AF}"/>
              </a:ext>
            </a:extLst>
          </p:cNvPr>
          <p:cNvSpPr>
            <a:spLocks noGrp="1"/>
          </p:cNvSpPr>
          <p:nvPr>
            <p:ph type="sldNum" sz="quarter" idx="12"/>
          </p:nvPr>
        </p:nvSpPr>
        <p:spPr/>
        <p:txBody>
          <a:bodyPr/>
          <a:lstStyle/>
          <a:p>
            <a:fld id="{A61EB98A-8481-42D3-ADC8-7F84A8FACCA9}" type="slidenum">
              <a:rPr lang="en-US" smtClean="0"/>
              <a:t>‹#›</a:t>
            </a:fld>
            <a:endParaRPr lang="en-US"/>
          </a:p>
        </p:txBody>
      </p:sp>
    </p:spTree>
    <p:extLst>
      <p:ext uri="{BB962C8B-B14F-4D97-AF65-F5344CB8AC3E}">
        <p14:creationId xmlns:p14="http://schemas.microsoft.com/office/powerpoint/2010/main" val="17650927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9C294D-5376-46A8-BC95-2B733A70B99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8F0D932-4CB0-6CA2-E7E0-47CBE45DC68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6CD93BB-CB8A-26BB-70CC-AC6A89159BE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802A9C1-7261-10E5-0953-692E915158CA}"/>
              </a:ext>
            </a:extLst>
          </p:cNvPr>
          <p:cNvSpPr>
            <a:spLocks noGrp="1"/>
          </p:cNvSpPr>
          <p:nvPr>
            <p:ph type="dt" sz="half" idx="10"/>
          </p:nvPr>
        </p:nvSpPr>
        <p:spPr/>
        <p:txBody>
          <a:bodyPr/>
          <a:lstStyle/>
          <a:p>
            <a:fld id="{862FF86F-9108-47B2-92C1-4ADC5E9EE0E2}" type="datetimeFigureOut">
              <a:rPr lang="en-US" smtClean="0"/>
              <a:t>3/8/2024</a:t>
            </a:fld>
            <a:endParaRPr lang="en-US"/>
          </a:p>
        </p:txBody>
      </p:sp>
      <p:sp>
        <p:nvSpPr>
          <p:cNvPr id="6" name="Footer Placeholder 5">
            <a:extLst>
              <a:ext uri="{FF2B5EF4-FFF2-40B4-BE49-F238E27FC236}">
                <a16:creationId xmlns:a16="http://schemas.microsoft.com/office/drawing/2014/main" id="{A22D4768-6158-AB75-14A0-083E49C6E77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B6D02D6-1CF2-97B0-AADD-6ED753EC88BD}"/>
              </a:ext>
            </a:extLst>
          </p:cNvPr>
          <p:cNvSpPr>
            <a:spLocks noGrp="1"/>
          </p:cNvSpPr>
          <p:nvPr>
            <p:ph type="sldNum" sz="quarter" idx="12"/>
          </p:nvPr>
        </p:nvSpPr>
        <p:spPr/>
        <p:txBody>
          <a:bodyPr/>
          <a:lstStyle/>
          <a:p>
            <a:fld id="{A61EB98A-8481-42D3-ADC8-7F84A8FACCA9}" type="slidenum">
              <a:rPr lang="en-US" smtClean="0"/>
              <a:t>‹#›</a:t>
            </a:fld>
            <a:endParaRPr lang="en-US"/>
          </a:p>
        </p:txBody>
      </p:sp>
    </p:spTree>
    <p:extLst>
      <p:ext uri="{BB962C8B-B14F-4D97-AF65-F5344CB8AC3E}">
        <p14:creationId xmlns:p14="http://schemas.microsoft.com/office/powerpoint/2010/main" val="39590296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4E13E8-1339-112A-6B3A-7056E9115D1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3C9BE71-33D0-294F-8860-B03FAD59482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E1A76E6-73BF-25F1-C454-5F27DFD2AAF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911DB00-29AD-0C13-0568-C7B095B58E0C}"/>
              </a:ext>
            </a:extLst>
          </p:cNvPr>
          <p:cNvSpPr>
            <a:spLocks noGrp="1"/>
          </p:cNvSpPr>
          <p:nvPr>
            <p:ph type="dt" sz="half" idx="10"/>
          </p:nvPr>
        </p:nvSpPr>
        <p:spPr/>
        <p:txBody>
          <a:bodyPr/>
          <a:lstStyle/>
          <a:p>
            <a:fld id="{862FF86F-9108-47B2-92C1-4ADC5E9EE0E2}" type="datetimeFigureOut">
              <a:rPr lang="en-US" smtClean="0"/>
              <a:t>3/8/2024</a:t>
            </a:fld>
            <a:endParaRPr lang="en-US"/>
          </a:p>
        </p:txBody>
      </p:sp>
      <p:sp>
        <p:nvSpPr>
          <p:cNvPr id="6" name="Footer Placeholder 5">
            <a:extLst>
              <a:ext uri="{FF2B5EF4-FFF2-40B4-BE49-F238E27FC236}">
                <a16:creationId xmlns:a16="http://schemas.microsoft.com/office/drawing/2014/main" id="{9CB5D6FF-F624-5538-0FB7-C751B186C8F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5EF34C6-7C27-F2F0-B2F3-DC9D6AD94B87}"/>
              </a:ext>
            </a:extLst>
          </p:cNvPr>
          <p:cNvSpPr>
            <a:spLocks noGrp="1"/>
          </p:cNvSpPr>
          <p:nvPr>
            <p:ph type="sldNum" sz="quarter" idx="12"/>
          </p:nvPr>
        </p:nvSpPr>
        <p:spPr/>
        <p:txBody>
          <a:bodyPr/>
          <a:lstStyle/>
          <a:p>
            <a:fld id="{A61EB98A-8481-42D3-ADC8-7F84A8FACCA9}" type="slidenum">
              <a:rPr lang="en-US" smtClean="0"/>
              <a:t>‹#›</a:t>
            </a:fld>
            <a:endParaRPr lang="en-US"/>
          </a:p>
        </p:txBody>
      </p:sp>
    </p:spTree>
    <p:extLst>
      <p:ext uri="{BB962C8B-B14F-4D97-AF65-F5344CB8AC3E}">
        <p14:creationId xmlns:p14="http://schemas.microsoft.com/office/powerpoint/2010/main" val="11755005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D35E1EC-0182-EA9D-6FC8-63E8000BF95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73F95A9-DFD7-088B-C532-4ECA4501A6D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075D236-CDBE-2DAB-85EC-92F18D7BD8B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62FF86F-9108-47B2-92C1-4ADC5E9EE0E2}" type="datetimeFigureOut">
              <a:rPr lang="en-US" smtClean="0"/>
              <a:t>3/8/2024</a:t>
            </a:fld>
            <a:endParaRPr lang="en-US"/>
          </a:p>
        </p:txBody>
      </p:sp>
      <p:sp>
        <p:nvSpPr>
          <p:cNvPr id="5" name="Footer Placeholder 4">
            <a:extLst>
              <a:ext uri="{FF2B5EF4-FFF2-40B4-BE49-F238E27FC236}">
                <a16:creationId xmlns:a16="http://schemas.microsoft.com/office/drawing/2014/main" id="{507D7EE7-41B8-2640-D434-6983FB9621D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F34E8C6-0B00-A0BE-B0B9-746A2FEE366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61EB98A-8481-42D3-ADC8-7F84A8FACCA9}" type="slidenum">
              <a:rPr lang="en-US" smtClean="0"/>
              <a:t>‹#›</a:t>
            </a:fld>
            <a:endParaRPr lang="en-US"/>
          </a:p>
        </p:txBody>
      </p:sp>
    </p:spTree>
    <p:extLst>
      <p:ext uri="{BB962C8B-B14F-4D97-AF65-F5344CB8AC3E}">
        <p14:creationId xmlns:p14="http://schemas.microsoft.com/office/powerpoint/2010/main" val="224504102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17/06/relationships/model3d" Target="../media/model3d1.glb"/><Relationship Id="rId7"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7.png"/><Relationship Id="rId5" Type="http://schemas.microsoft.com/office/2017/06/relationships/model3d" Target="../media/model3d2.glb"/><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8" Type="http://schemas.openxmlformats.org/officeDocument/2006/relationships/image" Target="../media/image22.png"/><Relationship Id="rId3" Type="http://schemas.microsoft.com/office/2017/06/relationships/model3d" Target="../media/model3d5.glb"/><Relationship Id="rId7" Type="http://schemas.microsoft.com/office/2017/06/relationships/model3d" Target="../media/model3d4.glb"/><Relationship Id="rId2" Type="http://schemas.openxmlformats.org/officeDocument/2006/relationships/image" Target="../media/image19.jpg"/><Relationship Id="rId1" Type="http://schemas.openxmlformats.org/officeDocument/2006/relationships/slideLayout" Target="../slideLayouts/slideLayout7.xml"/><Relationship Id="rId6" Type="http://schemas.openxmlformats.org/officeDocument/2006/relationships/image" Target="../media/image21.png"/><Relationship Id="rId5" Type="http://schemas.microsoft.com/office/2017/06/relationships/model3d" Target="../media/model3d6.glb"/><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microsoft.com/office/2017/06/relationships/model3d" Target="../media/model3d4.glb"/><Relationship Id="rId5" Type="http://schemas.openxmlformats.org/officeDocument/2006/relationships/image" Target="../media/image9.png"/><Relationship Id="rId4" Type="http://schemas.microsoft.com/office/2017/06/relationships/model3d" Target="../media/model3d3.glb"/></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4.svg"/><Relationship Id="rId2" Type="http://schemas.openxmlformats.org/officeDocument/2006/relationships/notesSlide" Target="../notesSlides/notesSlide3.xml"/><Relationship Id="rId1" Type="http://schemas.openxmlformats.org/officeDocument/2006/relationships/slideLayout" Target="../slideLayouts/slideLayout13.xml"/><Relationship Id="rId6" Type="http://schemas.openxmlformats.org/officeDocument/2006/relationships/image" Target="../media/image13.png"/><Relationship Id="rId5" Type="http://schemas.openxmlformats.org/officeDocument/2006/relationships/image" Target="../media/image12.svg"/><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4.svg"/><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openxmlformats.org/officeDocument/2006/relationships/image" Target="../media/image13.png"/><Relationship Id="rId5" Type="http://schemas.openxmlformats.org/officeDocument/2006/relationships/image" Target="../media/image12.sv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5.webp"/><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6.webp"/></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7.jpe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7.jpeg"/><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82D50631-247F-6D66-86B0-097948803DAF}"/>
              </a:ext>
            </a:extLst>
          </p:cNvPr>
          <p:cNvSpPr/>
          <p:nvPr/>
        </p:nvSpPr>
        <p:spPr>
          <a:xfrm>
            <a:off x="-593123" y="963827"/>
            <a:ext cx="12785124" cy="4695568"/>
          </a:xfrm>
          <a:prstGeom prst="roundRect">
            <a:avLst/>
          </a:prstGeom>
          <a:solidFill>
            <a:schemeClr val="accent2">
              <a:lumMod val="40000"/>
              <a:lumOff val="60000"/>
              <a:alpha val="38000"/>
            </a:schemeClr>
          </a:solidFill>
          <a:ln>
            <a:noFill/>
          </a:ln>
          <a:effectLst>
            <a:outerShdw blurRad="184150" dist="241300" dir="11520000" sx="110000" sy="110000" algn="ctr">
              <a:srgbClr val="000000">
                <a:alpha val="18000"/>
              </a:srgbClr>
            </a:outerShdw>
          </a:effectLst>
          <a:scene3d>
            <a:camera prst="perspectiveFront" fov="5100000">
              <a:rot lat="0" lon="2100000" rev="0"/>
            </a:camera>
            <a:lightRig rig="flood" dir="t">
              <a:rot lat="0" lon="0" rev="13800000"/>
            </a:lightRig>
          </a:scene3d>
          <a:sp3d extrusionH="107950" prstMaterial="plastic">
            <a:bevelT w="82550" h="63500" prst="divot"/>
            <a:bevelB/>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Google Shape;140;p28"/>
          <p:cNvSpPr txBox="1">
            <a:spLocks/>
          </p:cNvSpPr>
          <p:nvPr/>
        </p:nvSpPr>
        <p:spPr>
          <a:xfrm>
            <a:off x="3632886" y="3002693"/>
            <a:ext cx="6623222" cy="1090554"/>
          </a:xfrm>
          <a:prstGeom prst="rect">
            <a:avLst/>
          </a:prstGeom>
          <a:noFill/>
          <a:ln>
            <a:noFill/>
          </a:ln>
        </p:spPr>
        <p:txBody>
          <a:bodyPr spcFirstLastPara="1" vert="horz" wrap="square" lIns="121900" tIns="121900" rIns="121900" bIns="121900"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50000"/>
              </a:lnSpc>
              <a:spcBef>
                <a:spcPts val="0"/>
              </a:spcBef>
              <a:buSzPts val="5000"/>
            </a:pPr>
            <a:endParaRPr lang="vi-VN" sz="3200" dirty="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sym typeface="Arial"/>
            </a:endParaRPr>
          </a:p>
        </p:txBody>
      </p:sp>
      <p:sp>
        <p:nvSpPr>
          <p:cNvPr id="6" name="Rectangle: Rounded Corners 5">
            <a:extLst>
              <a:ext uri="{FF2B5EF4-FFF2-40B4-BE49-F238E27FC236}">
                <a16:creationId xmlns:a16="http://schemas.microsoft.com/office/drawing/2014/main" id="{D668CBBF-9C3C-A5F9-A80D-C87C8C82463D}"/>
              </a:ext>
            </a:extLst>
          </p:cNvPr>
          <p:cNvSpPr/>
          <p:nvPr/>
        </p:nvSpPr>
        <p:spPr>
          <a:xfrm>
            <a:off x="1" y="1"/>
            <a:ext cx="9811264" cy="2324574"/>
          </a:xfrm>
          <a:prstGeom prst="roundRect">
            <a:avLst/>
          </a:prstGeom>
          <a:solidFill>
            <a:schemeClr val="accent5">
              <a:lumMod val="40000"/>
              <a:lumOff val="60000"/>
              <a:alpha val="63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Google Shape;86;p13">
            <a:extLst>
              <a:ext uri="{FF2B5EF4-FFF2-40B4-BE49-F238E27FC236}">
                <a16:creationId xmlns:a16="http://schemas.microsoft.com/office/drawing/2014/main" id="{233F2208-D146-3FFC-F2A3-43AEE982AF77}"/>
              </a:ext>
            </a:extLst>
          </p:cNvPr>
          <p:cNvSpPr txBox="1">
            <a:spLocks/>
          </p:cNvSpPr>
          <p:nvPr/>
        </p:nvSpPr>
        <p:spPr>
          <a:xfrm>
            <a:off x="457201" y="358815"/>
            <a:ext cx="8884508" cy="1848225"/>
          </a:xfrm>
          <a:prstGeom prst="rect">
            <a:avLst/>
          </a:prstGeom>
        </p:spPr>
        <p:txBody>
          <a:bodyPr spcFirstLastPara="1" vert="horz" wrap="square" lIns="121900" tIns="121900" rIns="121900" bIns="12190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999490" marR="816610" algn="ctr">
              <a:lnSpc>
                <a:spcPct val="115000"/>
              </a:lnSpc>
              <a:spcBef>
                <a:spcPts val="0"/>
              </a:spcBef>
            </a:pPr>
            <a:r>
              <a:rPr lang="en-US" sz="2800" b="1" spc="30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Chương 3 </a:t>
            </a:r>
          </a:p>
          <a:p>
            <a:pPr marL="999490" marR="816610" algn="ctr">
              <a:lnSpc>
                <a:spcPct val="115000"/>
              </a:lnSpc>
              <a:spcBef>
                <a:spcPts val="0"/>
              </a:spcBef>
            </a:pPr>
            <a:r>
              <a:rPr lang="en-US" sz="2800" b="1">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Tư tưởng hồ chí minh </a:t>
            </a:r>
          </a:p>
          <a:p>
            <a:pPr marL="999490" marR="816610" algn="ctr">
              <a:lnSpc>
                <a:spcPct val="115000"/>
              </a:lnSpc>
              <a:spcBef>
                <a:spcPts val="0"/>
              </a:spcBef>
            </a:pPr>
            <a:r>
              <a:rPr lang="en-US" sz="2800" b="1">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về độc lập dân tộc và chủ nghĩa xã hội (tiếp)</a:t>
            </a:r>
            <a:endParaRPr lang="en-US" sz="280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endParaRPr>
          </a:p>
        </p:txBody>
      </p:sp>
      <p:sp>
        <p:nvSpPr>
          <p:cNvPr id="8" name="Rectangle: Rounded Corners 7">
            <a:extLst>
              <a:ext uri="{FF2B5EF4-FFF2-40B4-BE49-F238E27FC236}">
                <a16:creationId xmlns:a16="http://schemas.microsoft.com/office/drawing/2014/main" id="{2C0E1A5A-0A37-6D7C-C136-908B61AF1BB8}"/>
              </a:ext>
            </a:extLst>
          </p:cNvPr>
          <p:cNvSpPr/>
          <p:nvPr/>
        </p:nvSpPr>
        <p:spPr>
          <a:xfrm>
            <a:off x="2363134" y="3156594"/>
            <a:ext cx="8374888" cy="1221236"/>
          </a:xfrm>
          <a:prstGeom prst="roundRect">
            <a:avLst/>
          </a:prstGeom>
          <a:noFill/>
          <a:ln>
            <a:noFill/>
          </a:ln>
          <a:effectLst/>
        </p:spPr>
        <p:style>
          <a:lnRef idx="2">
            <a:schemeClr val="accent1"/>
          </a:lnRef>
          <a:fillRef idx="1">
            <a:schemeClr val="lt1"/>
          </a:fillRef>
          <a:effectRef idx="0">
            <a:schemeClr val="accent1"/>
          </a:effectRef>
          <a:fontRef idx="minor">
            <a:schemeClr val="dk1"/>
          </a:fontRef>
        </p:style>
        <p:txBody>
          <a:bodyPr rtlCol="0" anchor="ctr"/>
          <a:lstStyle/>
          <a:p>
            <a:pPr marL="0" lvl="0" indent="0" algn="l" rtl="0">
              <a:spcBef>
                <a:spcPts val="600"/>
              </a:spcBef>
              <a:spcAft>
                <a:spcPts val="0"/>
              </a:spcAft>
              <a:buNone/>
            </a:pPr>
            <a:r>
              <a:rPr lang="en-US" u="sng">
                <a:solidFill>
                  <a:schemeClr val="tx1"/>
                </a:solidFill>
                <a:latin typeface="ZapfChancery-Medium" panose="00000400000000000000" pitchFamily="2" charset="0"/>
                <a:ea typeface="ZapfChancery-Medium" panose="00000400000000000000" pitchFamily="2" charset="0"/>
                <a:cs typeface="ZapfChancery-Medium" panose="00000400000000000000" pitchFamily="2" charset="0"/>
                <a:sym typeface="Work Sans Medium"/>
              </a:rPr>
              <a:t>Mục tiêu</a:t>
            </a:r>
          </a:p>
          <a:p>
            <a:pPr algn="just"/>
            <a:r>
              <a:rPr lang="en-US">
                <a:latin typeface="ZapfChancery-Medium" panose="00000400000000000000" pitchFamily="2" charset="0"/>
                <a:ea typeface="ZapfChancery-Medium" panose="00000400000000000000" pitchFamily="2" charset="0"/>
                <a:cs typeface="ZapfChancery-Medium" panose="00000400000000000000" pitchFamily="2" charset="0"/>
              </a:rPr>
              <a:t>Nội dung chương 3 sẽ g</a:t>
            </a:r>
            <a:r>
              <a:rPr lang="vi-VN">
                <a:latin typeface="ZapfChancery-Medium" panose="00000400000000000000" pitchFamily="2" charset="0"/>
                <a:ea typeface="ZapfChancery-Medium" panose="00000400000000000000" pitchFamily="2" charset="0"/>
                <a:cs typeface="ZapfChancery-Medium" panose="00000400000000000000" pitchFamily="2" charset="0"/>
              </a:rPr>
              <a:t>iúp cho sinh viên nhận thức được bản chất khoa học, cách mạng và những sáng tạo trong tư tưởng Hồ Chí Minh về độc lập dân tộc và cách mạng giải phóng dân tộc; nắm được tính quy luật của cách mạng Việt Nam: độc lập dân tộc gắn liền với chủ nghĩa xã hội.</a:t>
            </a:r>
          </a:p>
        </p:txBody>
      </p:sp>
      <mc:AlternateContent xmlns:mc="http://schemas.openxmlformats.org/markup-compatibility/2006">
        <mc:Choice xmlns:am3d="http://schemas.microsoft.com/office/drawing/2017/model3d" Requires="am3d">
          <p:graphicFrame>
            <p:nvGraphicFramePr>
              <p:cNvPr id="9" name="3D Model 8" descr="Checklist">
                <a:extLst>
                  <a:ext uri="{FF2B5EF4-FFF2-40B4-BE49-F238E27FC236}">
                    <a16:creationId xmlns:a16="http://schemas.microsoft.com/office/drawing/2014/main" id="{76FF5762-8EEF-B2C3-AF7A-E1DD1520DF0E}"/>
                  </a:ext>
                </a:extLst>
              </p:cNvPr>
              <p:cNvGraphicFramePr>
                <a:graphicFrameLocks noChangeAspect="1"/>
              </p:cNvGraphicFramePr>
              <p:nvPr/>
            </p:nvGraphicFramePr>
            <p:xfrm rot="1154257">
              <a:off x="-145773" y="1763055"/>
              <a:ext cx="2218649" cy="2313870"/>
            </p:xfrm>
            <a:graphic>
              <a:graphicData uri="http://schemas.microsoft.com/office/drawing/2017/model3d">
                <am3d:model3d r:embed="rId3">
                  <am3d:spPr>
                    <a:xfrm rot="1154257">
                      <a:off x="0" y="0"/>
                      <a:ext cx="2218649" cy="2313870"/>
                    </a:xfrm>
                    <a:prstGeom prst="rect">
                      <a:avLst/>
                    </a:prstGeom>
                  </am3d:spPr>
                  <am3d:camera>
                    <am3d:pos x="0" y="0" z="61616842"/>
                    <am3d:up dx="0" dy="36000000" dz="0"/>
                    <am3d:lookAt x="0" y="0" z="0"/>
                    <am3d:perspective fov="2700000"/>
                  </am3d:camera>
                  <am3d:trans>
                    <am3d:meterPerModelUnit n="83313" d="1000000"/>
                    <am3d:preTrans dx="-2" dy="-8018320" dz="-1001795"/>
                    <am3d:scale>
                      <am3d:sx n="1000000" d="1000000"/>
                      <am3d:sy n="1000000" d="1000000"/>
                      <am3d:sz n="1000000" d="1000000"/>
                    </am3d:scale>
                    <am3d:rot ax="1596457" ay="1148445" az="559656"/>
                    <am3d:postTrans dx="0" dy="0" dz="0"/>
                  </am3d:trans>
                  <am3d:raster rName="Office3DRenderer" rVer="16.0.8326">
                    <am3d:blip r:embed="rId4"/>
                  </am3d:raster>
                  <am3d:objViewport viewportSz="284710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9" name="3D Model 8" descr="Checklist">
                <a:extLst>
                  <a:ext uri="{FF2B5EF4-FFF2-40B4-BE49-F238E27FC236}">
                    <a16:creationId xmlns:a16="http://schemas.microsoft.com/office/drawing/2014/main" id="{76FF5762-8EEF-B2C3-AF7A-E1DD1520DF0E}"/>
                  </a:ext>
                </a:extLst>
              </p:cNvPr>
              <p:cNvPicPr>
                <a:picLocks noGrp="1" noRot="1" noChangeAspect="1" noMove="1" noResize="1" noEditPoints="1" noAdjustHandles="1" noChangeArrowheads="1" noChangeShapeType="1" noCrop="1"/>
              </p:cNvPicPr>
              <p:nvPr/>
            </p:nvPicPr>
            <p:blipFill>
              <a:blip r:embed="rId4"/>
              <a:stretch>
                <a:fillRect/>
              </a:stretch>
            </p:blipFill>
            <p:spPr>
              <a:xfrm rot="1154257">
                <a:off x="-145773" y="1763055"/>
                <a:ext cx="2218649" cy="2313870"/>
              </a:xfrm>
              <a:prstGeom prst="rect">
                <a:avLst/>
              </a:prstGeom>
            </p:spPr>
          </p:pic>
        </mc:Fallback>
      </mc:AlternateContent>
      <p:sp>
        <p:nvSpPr>
          <p:cNvPr id="10" name="Rectangle: Rounded Corners 9">
            <a:extLst>
              <a:ext uri="{FF2B5EF4-FFF2-40B4-BE49-F238E27FC236}">
                <a16:creationId xmlns:a16="http://schemas.microsoft.com/office/drawing/2014/main" id="{074310A6-F4E4-826C-A17C-99C44627D9C0}"/>
              </a:ext>
            </a:extLst>
          </p:cNvPr>
          <p:cNvSpPr/>
          <p:nvPr/>
        </p:nvSpPr>
        <p:spPr>
          <a:xfrm>
            <a:off x="4559643" y="4970265"/>
            <a:ext cx="6810494" cy="1570692"/>
          </a:xfrm>
          <a:prstGeom prst="roundRect">
            <a:avLst>
              <a:gd name="adj" fmla="val 5653"/>
            </a:avLst>
          </a:prstGeom>
          <a:noFill/>
          <a:ln>
            <a:noFill/>
          </a:ln>
          <a:effectLst/>
          <a:scene3d>
            <a:camera prst="orthographicFront">
              <a:rot lat="0" lon="0" rev="0"/>
            </a:camera>
            <a:lightRig rig="contrasting" dir="t">
              <a:rot lat="0" lon="0" rev="7800000"/>
            </a:lightRig>
          </a:scene3d>
          <a:sp3d>
            <a:bevelT w="139700" h="139700"/>
          </a:sp3d>
        </p:spPr>
        <p:style>
          <a:lnRef idx="2">
            <a:schemeClr val="accent1"/>
          </a:lnRef>
          <a:fillRef idx="1">
            <a:schemeClr val="lt1"/>
          </a:fillRef>
          <a:effectRef idx="0">
            <a:schemeClr val="accent1"/>
          </a:effectRef>
          <a:fontRef idx="minor">
            <a:schemeClr val="dk1"/>
          </a:fontRef>
        </p:style>
        <p:txBody>
          <a:bodyPr rtlCol="0" anchor="ctr"/>
          <a:lstStyle/>
          <a:p>
            <a:pPr marL="127000" indent="0">
              <a:buNone/>
            </a:pPr>
            <a:r>
              <a:rPr lang="en-US" sz="1600" b="1" u="sng" kern="0">
                <a:solidFill>
                  <a:schemeClr val="accent1">
                    <a:lumMod val="75000"/>
                  </a:schemeClr>
                </a:solidFill>
                <a:latin typeface="NewCentury-Narrow" panose="020B0500000000000000" pitchFamily="34" charset="0"/>
                <a:ea typeface="NewCentury-Narrow" panose="020B0500000000000000" pitchFamily="34" charset="0"/>
                <a:cs typeface="NewCentury-Narrow" panose="020B0500000000000000" pitchFamily="34" charset="0"/>
              </a:rPr>
              <a:t>Cấu trúc</a:t>
            </a:r>
          </a:p>
          <a:p>
            <a:pPr algn="just"/>
            <a:r>
              <a:rPr lang="vi-VN" sz="1600" b="1" spc="-150">
                <a:solidFill>
                  <a:schemeClr val="accent1">
                    <a:lumMod val="75000"/>
                  </a:schemeClr>
                </a:solidFill>
                <a:latin typeface="NewCentury-Narrow" panose="020B0500000000000000" pitchFamily="34" charset="0"/>
                <a:ea typeface="NewCentury-Narrow" panose="020B0500000000000000" pitchFamily="34" charset="0"/>
                <a:cs typeface="NewCentury-Narrow" panose="020B0500000000000000" pitchFamily="34" charset="0"/>
              </a:rPr>
              <a:t>3.1. </a:t>
            </a:r>
            <a:r>
              <a:rPr lang="en-US" sz="1600" b="1" spc="-150">
                <a:solidFill>
                  <a:schemeClr val="accent1">
                    <a:lumMod val="75000"/>
                  </a:schemeClr>
                </a:solidFill>
                <a:latin typeface="NewCentury-Narrow" panose="020B0500000000000000" pitchFamily="34" charset="0"/>
                <a:ea typeface="NewCentury-Narrow" panose="020B0500000000000000" pitchFamily="34" charset="0"/>
                <a:cs typeface="NewCentury-Narrow" panose="020B0500000000000000" pitchFamily="34" charset="0"/>
              </a:rPr>
              <a:t>T</a:t>
            </a:r>
            <a:r>
              <a:rPr lang="vi-VN" sz="1600" b="1" spc="-150">
                <a:solidFill>
                  <a:schemeClr val="accent1">
                    <a:lumMod val="75000"/>
                  </a:schemeClr>
                </a:solidFill>
                <a:latin typeface="NewCentury-Narrow" panose="020B0500000000000000" pitchFamily="34" charset="0"/>
                <a:ea typeface="NewCentury-Narrow" panose="020B0500000000000000" pitchFamily="34" charset="0"/>
                <a:cs typeface="NewCentury-Narrow" panose="020B0500000000000000" pitchFamily="34" charset="0"/>
              </a:rPr>
              <a:t>ư tưởng hồ chí minh về độc lập dân tộc</a:t>
            </a:r>
          </a:p>
          <a:p>
            <a:pPr algn="just"/>
            <a:r>
              <a:rPr lang="vi-VN" sz="1600" b="1" spc="-150">
                <a:solidFill>
                  <a:schemeClr val="accent1">
                    <a:lumMod val="75000"/>
                  </a:schemeClr>
                </a:solidFill>
                <a:latin typeface="NewCentury-Narrow" panose="020B0500000000000000" pitchFamily="34" charset="0"/>
                <a:ea typeface="NewCentury-Narrow" panose="020B0500000000000000" pitchFamily="34" charset="0"/>
                <a:cs typeface="NewCentury-Narrow" panose="020B0500000000000000" pitchFamily="34" charset="0"/>
              </a:rPr>
              <a:t>3.2. </a:t>
            </a:r>
            <a:r>
              <a:rPr lang="en-US" sz="1600" b="1" spc="-150">
                <a:solidFill>
                  <a:schemeClr val="accent1">
                    <a:lumMod val="75000"/>
                  </a:schemeClr>
                </a:solidFill>
                <a:latin typeface="NewCentury-Narrow" panose="020B0500000000000000" pitchFamily="34" charset="0"/>
                <a:ea typeface="NewCentury-Narrow" panose="020B0500000000000000" pitchFamily="34" charset="0"/>
                <a:cs typeface="NewCentury-Narrow" panose="020B0500000000000000" pitchFamily="34" charset="0"/>
              </a:rPr>
              <a:t>T</a:t>
            </a:r>
            <a:r>
              <a:rPr lang="vi-VN" sz="1600" b="1" spc="-150">
                <a:solidFill>
                  <a:schemeClr val="accent1">
                    <a:lumMod val="75000"/>
                  </a:schemeClr>
                </a:solidFill>
                <a:latin typeface="NewCentury-Narrow" panose="020B0500000000000000" pitchFamily="34" charset="0"/>
                <a:ea typeface="NewCentury-Narrow" panose="020B0500000000000000" pitchFamily="34" charset="0"/>
                <a:cs typeface="NewCentury-Narrow" panose="020B0500000000000000" pitchFamily="34" charset="0"/>
              </a:rPr>
              <a:t>ư tưởng hồ chí minh về chủ nghĩa xã hội và xây dựng chủ nghĩa xã hội ở việt nam</a:t>
            </a:r>
          </a:p>
          <a:p>
            <a:pPr algn="just"/>
            <a:r>
              <a:rPr lang="vi-VN" sz="1600" b="1" spc="-150">
                <a:solidFill>
                  <a:schemeClr val="accent1">
                    <a:lumMod val="75000"/>
                  </a:schemeClr>
                </a:solidFill>
                <a:latin typeface="NewCentury-Narrow" panose="020B0500000000000000" pitchFamily="34" charset="0"/>
                <a:ea typeface="NewCentury-Narrow" panose="020B0500000000000000" pitchFamily="34" charset="0"/>
                <a:cs typeface="NewCentury-Narrow" panose="020B0500000000000000" pitchFamily="34" charset="0"/>
              </a:rPr>
              <a:t>3.3. </a:t>
            </a:r>
            <a:r>
              <a:rPr lang="en-US" sz="1600" b="1" spc="-150">
                <a:solidFill>
                  <a:schemeClr val="accent1">
                    <a:lumMod val="75000"/>
                  </a:schemeClr>
                </a:solidFill>
                <a:latin typeface="NewCentury-Narrow" panose="020B0500000000000000" pitchFamily="34" charset="0"/>
                <a:ea typeface="NewCentury-Narrow" panose="020B0500000000000000" pitchFamily="34" charset="0"/>
                <a:cs typeface="NewCentury-Narrow" panose="020B0500000000000000" pitchFamily="34" charset="0"/>
              </a:rPr>
              <a:t>V</a:t>
            </a:r>
            <a:r>
              <a:rPr lang="vi-VN" sz="1600" b="1" spc="-150">
                <a:solidFill>
                  <a:schemeClr val="accent1">
                    <a:lumMod val="75000"/>
                  </a:schemeClr>
                </a:solidFill>
                <a:latin typeface="NewCentury-Narrow" panose="020B0500000000000000" pitchFamily="34" charset="0"/>
                <a:ea typeface="NewCentury-Narrow" panose="020B0500000000000000" pitchFamily="34" charset="0"/>
                <a:cs typeface="NewCentury-Narrow" panose="020B0500000000000000" pitchFamily="34" charset="0"/>
              </a:rPr>
              <a:t>ận dụng tư tưởng hồ chí minh về mối quan hệ giữa độc lập dân tộc và chủ nghĩa xã hội</a:t>
            </a:r>
          </a:p>
          <a:p>
            <a:pPr algn="just"/>
            <a:r>
              <a:rPr lang="vi-VN" sz="1600" b="1" spc="-150">
                <a:solidFill>
                  <a:schemeClr val="accent1">
                    <a:lumMod val="75000"/>
                  </a:schemeClr>
                </a:solidFill>
                <a:latin typeface="NewCentury-Narrow" panose="020B0500000000000000" pitchFamily="34" charset="0"/>
                <a:ea typeface="NewCentury-Narrow" panose="020B0500000000000000" pitchFamily="34" charset="0"/>
                <a:cs typeface="NewCentury-Narrow" panose="020B0500000000000000" pitchFamily="34" charset="0"/>
              </a:rPr>
              <a:t>3.4. </a:t>
            </a:r>
            <a:r>
              <a:rPr lang="en-US" sz="1600" b="1" spc="-150">
                <a:solidFill>
                  <a:schemeClr val="accent1">
                    <a:lumMod val="75000"/>
                  </a:schemeClr>
                </a:solidFill>
                <a:latin typeface="NewCentury-Narrow" panose="020B0500000000000000" pitchFamily="34" charset="0"/>
                <a:ea typeface="NewCentury-Narrow" panose="020B0500000000000000" pitchFamily="34" charset="0"/>
                <a:cs typeface="NewCentury-Narrow" panose="020B0500000000000000" pitchFamily="34" charset="0"/>
              </a:rPr>
              <a:t>V</a:t>
            </a:r>
            <a:r>
              <a:rPr lang="vi-VN" sz="1600" b="1" spc="-150">
                <a:solidFill>
                  <a:schemeClr val="accent1">
                    <a:lumMod val="75000"/>
                  </a:schemeClr>
                </a:solidFill>
                <a:latin typeface="NewCentury-Narrow" panose="020B0500000000000000" pitchFamily="34" charset="0"/>
                <a:ea typeface="NewCentury-Narrow" panose="020B0500000000000000" pitchFamily="34" charset="0"/>
                <a:cs typeface="NewCentury-Narrow" panose="020B0500000000000000" pitchFamily="34" charset="0"/>
              </a:rPr>
              <a:t>ận dụng tư tưởng hồ chí minh về độc lập dân tộc gắn liền với chủ nghĩa xã hội trong sự nghiệp cách mạng việt nam giai đoạn hiện nay</a:t>
            </a:r>
            <a:endParaRPr lang="en-US" sz="1600" b="1" spc="-150">
              <a:solidFill>
                <a:schemeClr val="accent1">
                  <a:lumMod val="75000"/>
                </a:schemeClr>
              </a:solidFill>
              <a:latin typeface="NewCentury-Narrow" panose="020B0500000000000000" pitchFamily="34" charset="0"/>
              <a:ea typeface="NewCentury-Narrow" panose="020B0500000000000000" pitchFamily="34" charset="0"/>
              <a:cs typeface="NewCentury-Narrow" panose="020B0500000000000000" pitchFamily="34" charset="0"/>
            </a:endParaRPr>
          </a:p>
        </p:txBody>
      </p:sp>
      <mc:AlternateContent xmlns:mc="http://schemas.openxmlformats.org/markup-compatibility/2006">
        <mc:Choice xmlns:am3d="http://schemas.microsoft.com/office/drawing/2017/model3d" Requires="am3d">
          <p:graphicFrame>
            <p:nvGraphicFramePr>
              <p:cNvPr id="15" name="Content Placeholder 3" descr="Corner Pylon">
                <a:extLst>
                  <a:ext uri="{FF2B5EF4-FFF2-40B4-BE49-F238E27FC236}">
                    <a16:creationId xmlns:a16="http://schemas.microsoft.com/office/drawing/2014/main" id="{FFF752A0-8EBA-2AFC-A02B-355C82DA8D4D}"/>
                  </a:ext>
                </a:extLst>
              </p:cNvPr>
              <p:cNvGraphicFramePr>
                <a:graphicFrameLocks noChangeAspect="1"/>
              </p:cNvGraphicFramePr>
              <p:nvPr/>
            </p:nvGraphicFramePr>
            <p:xfrm>
              <a:off x="3479592" y="4547413"/>
              <a:ext cx="1140478" cy="2204923"/>
            </p:xfrm>
            <a:graphic>
              <a:graphicData uri="http://schemas.microsoft.com/office/drawing/2017/model3d">
                <am3d:model3d r:embed="rId5">
                  <am3d:spPr>
                    <a:xfrm>
                      <a:off x="0" y="0"/>
                      <a:ext cx="1140478" cy="2204923"/>
                    </a:xfrm>
                    <a:prstGeom prst="rect">
                      <a:avLst/>
                    </a:prstGeom>
                  </am3d:spPr>
                  <am3d:camera>
                    <am3d:pos x="0" y="0" z="51077284"/>
                    <am3d:up dx="0" dy="36000000" dz="0"/>
                    <am3d:lookAt x="0" y="0" z="0"/>
                    <am3d:perspective fov="2700000"/>
                  </am3d:camera>
                  <am3d:trans>
                    <am3d:meterPerModelUnit n="2063528" d="1000000"/>
                    <am3d:preTrans dx="-3346042" dy="-17964432" dz="-537"/>
                    <am3d:scale>
                      <am3d:sx n="1000000" d="1000000"/>
                      <am3d:sy n="1000000" d="1000000"/>
                      <am3d:sz n="1000000" d="1000000"/>
                    </am3d:scale>
                    <am3d:rot ax="2908434" ay="-26049" az="-29414"/>
                    <am3d:postTrans dx="0" dy="0" dz="0"/>
                  </am3d:trans>
                  <am3d:raster rName="Office3DRenderer" rVer="16.0.8326">
                    <am3d:blip r:embed="rId6"/>
                  </am3d:raster>
                  <am3d:objViewport viewportSz="275615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5" name="Content Placeholder 3" descr="Corner Pylon">
                <a:extLst>
                  <a:ext uri="{FF2B5EF4-FFF2-40B4-BE49-F238E27FC236}">
                    <a16:creationId xmlns:a16="http://schemas.microsoft.com/office/drawing/2014/main" id="{FFF752A0-8EBA-2AFC-A02B-355C82DA8D4D}"/>
                  </a:ext>
                </a:extLst>
              </p:cNvPr>
              <p:cNvPicPr>
                <a:picLocks noGrp="1" noRot="1" noChangeAspect="1" noMove="1" noResize="1" noEditPoints="1" noAdjustHandles="1" noChangeArrowheads="1" noChangeShapeType="1" noCrop="1"/>
              </p:cNvPicPr>
              <p:nvPr/>
            </p:nvPicPr>
            <p:blipFill>
              <a:blip r:embed="rId6"/>
              <a:stretch>
                <a:fillRect/>
              </a:stretch>
            </p:blipFill>
            <p:spPr>
              <a:xfrm>
                <a:off x="3479592" y="4547413"/>
                <a:ext cx="1140478" cy="2204923"/>
              </a:xfrm>
              <a:prstGeom prst="rect">
                <a:avLst/>
              </a:prstGeom>
            </p:spPr>
          </p:pic>
        </mc:Fallback>
      </mc:AlternateContent>
      <p:pic>
        <p:nvPicPr>
          <p:cNvPr id="16" name="Picture 15" descr="C:\Users\QUOC HUY\Desktop\Logo_Đại_học_FPT.png">
            <a:extLst>
              <a:ext uri="{FF2B5EF4-FFF2-40B4-BE49-F238E27FC236}">
                <a16:creationId xmlns:a16="http://schemas.microsoft.com/office/drawing/2014/main" id="{B8D50944-73CF-285D-6B6D-340177440787}"/>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447116" y="0"/>
            <a:ext cx="1744884" cy="839673"/>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0346728"/>
      </p:ext>
    </p:extLst>
  </p:cSld>
  <p:clrMapOvr>
    <a:masterClrMapping/>
  </p:clrMapOvr>
  <mc:AlternateContent xmlns:mc="http://schemas.openxmlformats.org/markup-compatibility/2006">
    <mc:Choice xmlns:p14="http://schemas.microsoft.com/office/powerpoint/2010/main" Requires="p14">
      <p:transition spd="slow" p14:dur="4000">
        <p14:vortex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anim calcmode="lin" valueType="num">
                                      <p:cBhvr>
                                        <p:cTn id="13" dur="1000" fill="hold"/>
                                        <p:tgtEl>
                                          <p:spTgt spid="9"/>
                                        </p:tgtEl>
                                        <p:attrNameLst>
                                          <p:attrName>ppt_x</p:attrName>
                                        </p:attrNameLst>
                                      </p:cBhvr>
                                      <p:tavLst>
                                        <p:tav tm="0">
                                          <p:val>
                                            <p:strVal val="#ppt_x"/>
                                          </p:val>
                                        </p:tav>
                                        <p:tav tm="100000">
                                          <p:val>
                                            <p:strVal val="#ppt_x"/>
                                          </p:val>
                                        </p:tav>
                                      </p:tavLst>
                                    </p:anim>
                                    <p:anim calcmode="lin" valueType="num">
                                      <p:cBhvr>
                                        <p:cTn id="14" dur="1000" fill="hold"/>
                                        <p:tgtEl>
                                          <p:spTgt spid="9"/>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1000"/>
                                        <p:tgtEl>
                                          <p:spTgt spid="8"/>
                                        </p:tgtEl>
                                      </p:cBhvr>
                                    </p:animEffect>
                                    <p:anim calcmode="lin" valueType="num">
                                      <p:cBhvr>
                                        <p:cTn id="18" dur="1000" fill="hold"/>
                                        <p:tgtEl>
                                          <p:spTgt spid="8"/>
                                        </p:tgtEl>
                                        <p:attrNameLst>
                                          <p:attrName>ppt_x</p:attrName>
                                        </p:attrNameLst>
                                      </p:cBhvr>
                                      <p:tavLst>
                                        <p:tav tm="0">
                                          <p:val>
                                            <p:strVal val="#ppt_x"/>
                                          </p:val>
                                        </p:tav>
                                        <p:tav tm="100000">
                                          <p:val>
                                            <p:strVal val="#ppt_x"/>
                                          </p:val>
                                        </p:tav>
                                      </p:tavLst>
                                    </p:anim>
                                    <p:anim calcmode="lin" valueType="num">
                                      <p:cBhvr>
                                        <p:cTn id="1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1000"/>
                                        <p:tgtEl>
                                          <p:spTgt spid="15"/>
                                        </p:tgtEl>
                                      </p:cBhvr>
                                    </p:animEffect>
                                    <p:anim calcmode="lin" valueType="num">
                                      <p:cBhvr>
                                        <p:cTn id="25" dur="1000" fill="hold"/>
                                        <p:tgtEl>
                                          <p:spTgt spid="15"/>
                                        </p:tgtEl>
                                        <p:attrNameLst>
                                          <p:attrName>ppt_x</p:attrName>
                                        </p:attrNameLst>
                                      </p:cBhvr>
                                      <p:tavLst>
                                        <p:tav tm="0">
                                          <p:val>
                                            <p:strVal val="#ppt_x"/>
                                          </p:val>
                                        </p:tav>
                                        <p:tav tm="100000">
                                          <p:val>
                                            <p:strVal val="#ppt_x"/>
                                          </p:val>
                                        </p:tav>
                                      </p:tavLst>
                                    </p:anim>
                                    <p:anim calcmode="lin" valueType="num">
                                      <p:cBhvr>
                                        <p:cTn id="26" dur="1000" fill="hold"/>
                                        <p:tgtEl>
                                          <p:spTgt spid="15"/>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1000"/>
                                        <p:tgtEl>
                                          <p:spTgt spid="10"/>
                                        </p:tgtEl>
                                      </p:cBhvr>
                                    </p:animEffect>
                                    <p:anim calcmode="lin" valueType="num">
                                      <p:cBhvr>
                                        <p:cTn id="30" dur="1000" fill="hold"/>
                                        <p:tgtEl>
                                          <p:spTgt spid="10"/>
                                        </p:tgtEl>
                                        <p:attrNameLst>
                                          <p:attrName>ppt_x</p:attrName>
                                        </p:attrNameLst>
                                      </p:cBhvr>
                                      <p:tavLst>
                                        <p:tav tm="0">
                                          <p:val>
                                            <p:strVal val="#ppt_x"/>
                                          </p:val>
                                        </p:tav>
                                        <p:tav tm="100000">
                                          <p:val>
                                            <p:strVal val="#ppt_x"/>
                                          </p:val>
                                        </p:tav>
                                      </p:tavLst>
                                    </p:anim>
                                    <p:anim calcmode="lin" valueType="num">
                                      <p:cBhvr>
                                        <p:cTn id="31"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1C796E-E5D2-DB8C-18B3-85EF2F35053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18A2E34-0F0A-0F26-7971-FC33579B0559}"/>
              </a:ext>
            </a:extLst>
          </p:cNvPr>
          <p:cNvSpPr>
            <a:spLocks noGrp="1"/>
          </p:cNvSpPr>
          <p:nvPr>
            <p:ph type="title"/>
          </p:nvPr>
        </p:nvSpPr>
        <p:spPr>
          <a:xfrm>
            <a:off x="1584001" y="358747"/>
            <a:ext cx="6726622" cy="1143200"/>
          </a:xfrm>
        </p:spPr>
        <p:txBody>
          <a:bodyPr/>
          <a:lstStyle/>
          <a:p>
            <a:pPr algn="ctr"/>
            <a:r>
              <a:rPr lang="en-US" sz="2400" i="1">
                <a:solidFill>
                  <a:srgbClr val="3366FF"/>
                </a:solidFill>
                <a:latin typeface="ZapfChancery-Medium" panose="00000400000000000000" pitchFamily="2" charset="0"/>
                <a:ea typeface="ZapfChancery-Medium" panose="00000400000000000000" pitchFamily="2" charset="0"/>
                <a:cs typeface="ZapfChancery-Medium" panose="00000400000000000000" pitchFamily="2" charset="0"/>
              </a:rPr>
              <a:t>“</a:t>
            </a:r>
            <a:r>
              <a:rPr lang="vi-VN" sz="2400" i="1">
                <a:solidFill>
                  <a:srgbClr val="3366FF"/>
                </a:solidFill>
                <a:latin typeface="ZapfChancery-Medium" panose="00000400000000000000" pitchFamily="2" charset="0"/>
                <a:ea typeface="ZapfChancery-Medium" panose="00000400000000000000" pitchFamily="2" charset="0"/>
                <a:cs typeface="ZapfChancery-Medium" panose="00000400000000000000" pitchFamily="2" charset="0"/>
              </a:rPr>
              <a:t>Cách </a:t>
            </a:r>
            <a:r>
              <a:rPr lang="vi-VN" sz="2400" i="1" dirty="0">
                <a:solidFill>
                  <a:srgbClr val="3366FF"/>
                </a:solidFill>
                <a:latin typeface="ZapfChancery-Medium" panose="00000400000000000000" pitchFamily="2" charset="0"/>
                <a:ea typeface="ZapfChancery-Medium" panose="00000400000000000000" pitchFamily="2" charset="0"/>
                <a:cs typeface="ZapfChancery-Medium" panose="00000400000000000000" pitchFamily="2" charset="0"/>
              </a:rPr>
              <a:t>mạng giải phóng dân tộc phải được tiến hành bằng phương pháp bạo lực </a:t>
            </a:r>
            <a:r>
              <a:rPr lang="vi-VN" sz="2400" i="1">
                <a:solidFill>
                  <a:srgbClr val="3366FF"/>
                </a:solidFill>
                <a:latin typeface="ZapfChancery-Medium" panose="00000400000000000000" pitchFamily="2" charset="0"/>
                <a:ea typeface="ZapfChancery-Medium" panose="00000400000000000000" pitchFamily="2" charset="0"/>
                <a:cs typeface="ZapfChancery-Medium" panose="00000400000000000000" pitchFamily="2" charset="0"/>
              </a:rPr>
              <a:t>cách mạng</a:t>
            </a:r>
            <a:r>
              <a:rPr lang="en-US" sz="2400" i="1">
                <a:solidFill>
                  <a:srgbClr val="3366FF"/>
                </a:solidFill>
                <a:latin typeface="ZapfChancery-Medium" panose="00000400000000000000" pitchFamily="2" charset="0"/>
                <a:ea typeface="ZapfChancery-Medium" panose="00000400000000000000" pitchFamily="2" charset="0"/>
                <a:cs typeface="ZapfChancery-Medium" panose="00000400000000000000" pitchFamily="2" charset="0"/>
              </a:rPr>
              <a:t>”</a:t>
            </a:r>
            <a:endParaRPr lang="en-US" dirty="0">
              <a:solidFill>
                <a:srgbClr val="3366FF"/>
              </a:solidFill>
              <a:latin typeface="ZapfChancery-Medium" panose="00000400000000000000" pitchFamily="2" charset="0"/>
              <a:ea typeface="ZapfChancery-Medium" panose="00000400000000000000" pitchFamily="2" charset="0"/>
              <a:cs typeface="ZapfChancery-Medium" panose="00000400000000000000" pitchFamily="2" charset="0"/>
            </a:endParaRPr>
          </a:p>
        </p:txBody>
      </p:sp>
      <p:sp>
        <p:nvSpPr>
          <p:cNvPr id="3" name="Text Placeholder 2">
            <a:extLst>
              <a:ext uri="{FF2B5EF4-FFF2-40B4-BE49-F238E27FC236}">
                <a16:creationId xmlns:a16="http://schemas.microsoft.com/office/drawing/2014/main" id="{0EF3C9B1-01EA-B23C-4F0B-4208D5123062}"/>
              </a:ext>
            </a:extLst>
          </p:cNvPr>
          <p:cNvSpPr>
            <a:spLocks noGrp="1"/>
          </p:cNvSpPr>
          <p:nvPr>
            <p:ph type="body" idx="1"/>
          </p:nvPr>
        </p:nvSpPr>
        <p:spPr>
          <a:xfrm>
            <a:off x="977189" y="2278205"/>
            <a:ext cx="7361498" cy="3291352"/>
          </a:xfrm>
        </p:spPr>
        <p:txBody>
          <a:bodyPr anchor="ctr"/>
          <a:lstStyle/>
          <a:p>
            <a:pPr marL="152396" indent="0" algn="just">
              <a:lnSpc>
                <a:spcPct val="150000"/>
              </a:lnSpc>
              <a:buNone/>
            </a:pPr>
            <a:r>
              <a:rPr lang="vi-VN" sz="2133">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a:t>
            </a:r>
            <a:r>
              <a:rPr lang="en-US" sz="2133">
                <a:solidFill>
                  <a:schemeClr val="accent1">
                    <a:lumMod val="75000"/>
                  </a:schemeClr>
                </a:solidFill>
                <a:latin typeface="NewCentury-Narrow" panose="020B0500000000000000" pitchFamily="34" charset="0"/>
                <a:ea typeface="NewCentury-Narrow" panose="020B0500000000000000" pitchFamily="34" charset="0"/>
                <a:cs typeface="NewCentury-Narrow" panose="020B0500000000000000" pitchFamily="34" charset="0"/>
              </a:rPr>
              <a:t> </a:t>
            </a:r>
            <a:r>
              <a:rPr lang="vi-VN" sz="2133">
                <a:solidFill>
                  <a:schemeClr val="accent1">
                    <a:lumMod val="75000"/>
                  </a:schemeClr>
                </a:solidFill>
                <a:latin typeface="NewCentury-Narrow" panose="020B0500000000000000" pitchFamily="34" charset="0"/>
                <a:ea typeface="NewCentury-Narrow" panose="020B0500000000000000" pitchFamily="34" charset="0"/>
                <a:cs typeface="NewCentury-Narrow" panose="020B0500000000000000" pitchFamily="34" charset="0"/>
              </a:rPr>
              <a:t>Dùng </a:t>
            </a:r>
            <a:r>
              <a:rPr lang="vi-VN" sz="2133" dirty="0">
                <a:solidFill>
                  <a:schemeClr val="accent1">
                    <a:lumMod val="75000"/>
                  </a:schemeClr>
                </a:solidFill>
                <a:latin typeface="NewCentury-Narrow" panose="020B0500000000000000" pitchFamily="34" charset="0"/>
                <a:ea typeface="NewCentury-Narrow" panose="020B0500000000000000" pitchFamily="34" charset="0"/>
                <a:cs typeface="NewCentury-Narrow" panose="020B0500000000000000" pitchFamily="34" charset="0"/>
              </a:rPr>
              <a:t>bạo lực cách mạng để chống lại bạo lực phản </a:t>
            </a:r>
            <a:r>
              <a:rPr lang="vi-VN" sz="2133">
                <a:solidFill>
                  <a:schemeClr val="accent1">
                    <a:lumMod val="75000"/>
                  </a:schemeClr>
                </a:solidFill>
                <a:latin typeface="NewCentury-Narrow" panose="020B0500000000000000" pitchFamily="34" charset="0"/>
                <a:ea typeface="NewCentury-Narrow" panose="020B0500000000000000" pitchFamily="34" charset="0"/>
                <a:cs typeface="NewCentury-Narrow" panose="020B0500000000000000" pitchFamily="34" charset="0"/>
              </a:rPr>
              <a:t>cách mạng</a:t>
            </a:r>
            <a:r>
              <a:rPr lang="en-US" sz="2133">
                <a:solidFill>
                  <a:schemeClr val="accent1">
                    <a:lumMod val="75000"/>
                  </a:schemeClr>
                </a:solidFill>
                <a:latin typeface="NewCentury-Narrow" panose="020B0500000000000000" pitchFamily="34" charset="0"/>
                <a:ea typeface="NewCentury-Narrow" panose="020B0500000000000000" pitchFamily="34" charset="0"/>
                <a:cs typeface="NewCentury-Narrow" panose="020B0500000000000000" pitchFamily="34" charset="0"/>
              </a:rPr>
              <a:t> và </a:t>
            </a:r>
            <a:r>
              <a:rPr lang="vi-VN" sz="2133">
                <a:solidFill>
                  <a:schemeClr val="accent1">
                    <a:lumMod val="75000"/>
                  </a:schemeClr>
                </a:solidFill>
                <a:latin typeface="NewCentury-Narrow" panose="020B0500000000000000" pitchFamily="34" charset="0"/>
                <a:ea typeface="NewCentury-Narrow" panose="020B0500000000000000" pitchFamily="34" charset="0"/>
                <a:cs typeface="NewCentury-Narrow" panose="020B0500000000000000" pitchFamily="34" charset="0"/>
              </a:rPr>
              <a:t>sự </a:t>
            </a:r>
            <a:r>
              <a:rPr lang="vi-VN" sz="2133" dirty="0">
                <a:solidFill>
                  <a:schemeClr val="accent1">
                    <a:lumMod val="75000"/>
                  </a:schemeClr>
                </a:solidFill>
                <a:latin typeface="NewCentury-Narrow" panose="020B0500000000000000" pitchFamily="34" charset="0"/>
                <a:ea typeface="NewCentury-Narrow" panose="020B0500000000000000" pitchFamily="34" charset="0"/>
                <a:cs typeface="NewCentury-Narrow" panose="020B0500000000000000" pitchFamily="34" charset="0"/>
              </a:rPr>
              <a:t>cần thiệt phải sử dụng bạo lực cách mạng</a:t>
            </a:r>
            <a:endParaRPr lang="en-US" sz="2133" dirty="0">
              <a:solidFill>
                <a:schemeClr val="accent1">
                  <a:lumMod val="75000"/>
                </a:schemeClr>
              </a:solidFill>
              <a:latin typeface="NewCentury-Narrow" panose="020B0500000000000000" pitchFamily="34" charset="0"/>
              <a:ea typeface="NewCentury-Narrow" panose="020B0500000000000000" pitchFamily="34" charset="0"/>
              <a:cs typeface="NewCentury-Narrow" panose="020B0500000000000000" pitchFamily="34" charset="0"/>
            </a:endParaRPr>
          </a:p>
          <a:p>
            <a:pPr marL="152396" indent="0" algn="just">
              <a:lnSpc>
                <a:spcPct val="150000"/>
              </a:lnSpc>
              <a:buNone/>
            </a:pPr>
            <a:r>
              <a:rPr lang="vi-VN" sz="2133">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 </a:t>
            </a:r>
            <a:r>
              <a:rPr lang="vi-VN" sz="2133" i="1">
                <a:solidFill>
                  <a:schemeClr val="accent1">
                    <a:lumMod val="75000"/>
                  </a:schemeClr>
                </a:solidFill>
                <a:latin typeface="NewCentury-Narrow" panose="020B0500000000000000" pitchFamily="34" charset="0"/>
                <a:ea typeface="NewCentury-Narrow" panose="020B0500000000000000" pitchFamily="34" charset="0"/>
                <a:cs typeface="NewCentury-Narrow" panose="020B0500000000000000" pitchFamily="34" charset="0"/>
              </a:rPr>
              <a:t>Về </a:t>
            </a:r>
            <a:r>
              <a:rPr lang="vi-VN" sz="2133" i="1" dirty="0">
                <a:solidFill>
                  <a:schemeClr val="accent1">
                    <a:lumMod val="75000"/>
                  </a:schemeClr>
                </a:solidFill>
                <a:latin typeface="NewCentury-Narrow" panose="020B0500000000000000" pitchFamily="34" charset="0"/>
                <a:ea typeface="NewCentury-Narrow" panose="020B0500000000000000" pitchFamily="34" charset="0"/>
                <a:cs typeface="NewCentury-Narrow" panose="020B0500000000000000" pitchFamily="34" charset="0"/>
              </a:rPr>
              <a:t>hình thức bạo lực cách mạng,</a:t>
            </a:r>
            <a:r>
              <a:rPr lang="vi-VN" sz="2133" dirty="0">
                <a:solidFill>
                  <a:schemeClr val="accent1">
                    <a:lumMod val="75000"/>
                  </a:schemeClr>
                </a:solidFill>
                <a:latin typeface="NewCentury-Narrow" panose="020B0500000000000000" pitchFamily="34" charset="0"/>
                <a:ea typeface="NewCentury-Narrow" panose="020B0500000000000000" pitchFamily="34" charset="0"/>
                <a:cs typeface="NewCentury-Narrow" panose="020B0500000000000000" pitchFamily="34" charset="0"/>
              </a:rPr>
              <a:t> theo Hồ Chí Minh, bạo lực cách mạng ở đây là bạo lực của quần chúng được </a:t>
            </a:r>
            <a:r>
              <a:rPr lang="en-US" sz="2133" dirty="0" err="1">
                <a:solidFill>
                  <a:schemeClr val="accent1">
                    <a:lumMod val="75000"/>
                  </a:schemeClr>
                </a:solidFill>
                <a:latin typeface="NewCentury-Narrow" panose="020B0500000000000000" pitchFamily="34" charset="0"/>
                <a:ea typeface="NewCentury-Narrow" panose="020B0500000000000000" pitchFamily="34" charset="0"/>
                <a:cs typeface="NewCentury-Narrow" panose="020B0500000000000000" pitchFamily="34" charset="0"/>
              </a:rPr>
              <a:t>thực</a:t>
            </a:r>
            <a:r>
              <a:rPr lang="en-US" sz="2133" dirty="0">
                <a:solidFill>
                  <a:schemeClr val="accent1">
                    <a:lumMod val="75000"/>
                  </a:schemeClr>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US" sz="2133" dirty="0" err="1">
                <a:solidFill>
                  <a:schemeClr val="accent1">
                    <a:lumMod val="75000"/>
                  </a:schemeClr>
                </a:solidFill>
                <a:latin typeface="NewCentury-Narrow" panose="020B0500000000000000" pitchFamily="34" charset="0"/>
                <a:ea typeface="NewCentury-Narrow" panose="020B0500000000000000" pitchFamily="34" charset="0"/>
                <a:cs typeface="NewCentury-Narrow" panose="020B0500000000000000" pitchFamily="34" charset="0"/>
              </a:rPr>
              <a:t>hiện</a:t>
            </a:r>
            <a:r>
              <a:rPr lang="en-US" sz="2133" dirty="0">
                <a:solidFill>
                  <a:schemeClr val="accent1">
                    <a:lumMod val="75000"/>
                  </a:schemeClr>
                </a:solidFill>
                <a:latin typeface="NewCentury-Narrow" panose="020B0500000000000000" pitchFamily="34" charset="0"/>
                <a:ea typeface="NewCentury-Narrow" panose="020B0500000000000000" pitchFamily="34" charset="0"/>
                <a:cs typeface="NewCentury-Narrow" panose="020B0500000000000000" pitchFamily="34" charset="0"/>
              </a:rPr>
              <a:t> </a:t>
            </a:r>
            <a:r>
              <a:rPr lang="vi-VN" sz="2133" dirty="0">
                <a:solidFill>
                  <a:schemeClr val="accent1">
                    <a:lumMod val="75000"/>
                  </a:schemeClr>
                </a:solidFill>
                <a:latin typeface="NewCentury-Narrow" panose="020B0500000000000000" pitchFamily="34" charset="0"/>
                <a:ea typeface="NewCentury-Narrow" panose="020B0500000000000000" pitchFamily="34" charset="0"/>
                <a:cs typeface="NewCentury-Narrow" panose="020B0500000000000000" pitchFamily="34" charset="0"/>
              </a:rPr>
              <a:t>với hai lực lượng chính trị và quân sự, hai hình thức đấu tranh: đấu tranh chính trị và đấu tranh vũ trang</a:t>
            </a:r>
            <a:endParaRPr lang="en-US" sz="2133" dirty="0">
              <a:solidFill>
                <a:schemeClr val="accent1">
                  <a:lumMod val="75000"/>
                </a:schemeClr>
              </a:solidFill>
              <a:latin typeface="NewCentury-Narrow" panose="020B0500000000000000" pitchFamily="34" charset="0"/>
              <a:ea typeface="NewCentury-Narrow" panose="020B0500000000000000" pitchFamily="34" charset="0"/>
              <a:cs typeface="NewCentury-Narrow" panose="020B0500000000000000" pitchFamily="34" charset="0"/>
            </a:endParaRPr>
          </a:p>
        </p:txBody>
      </p:sp>
      <p:sp>
        <p:nvSpPr>
          <p:cNvPr id="4" name="Slide Number Placeholder 3">
            <a:extLst>
              <a:ext uri="{FF2B5EF4-FFF2-40B4-BE49-F238E27FC236}">
                <a16:creationId xmlns:a16="http://schemas.microsoft.com/office/drawing/2014/main" id="{B411DA55-1D54-2475-32F6-BAC43FBF4A1A}"/>
              </a:ext>
            </a:extLst>
          </p:cNvPr>
          <p:cNvSpPr>
            <a:spLocks noGrp="1"/>
          </p:cNvSpPr>
          <p:nvPr>
            <p:ph type="sldNum" idx="12"/>
          </p:nvPr>
        </p:nvSpPr>
        <p:spPr/>
        <p:txBody>
          <a:bodyPr/>
          <a:lstStyle/>
          <a:p>
            <a:fld id="{00000000-1234-1234-1234-123412341234}" type="slidenum">
              <a:rPr lang="en" smtClean="0">
                <a:latin typeface="Lato Light" panose="020F0502020204030203" pitchFamily="34" charset="0"/>
                <a:ea typeface="Lato Light" panose="020F0502020204030203" pitchFamily="34" charset="0"/>
                <a:cs typeface="Lato Light" panose="020F0502020204030203" pitchFamily="34" charset="0"/>
              </a:rPr>
              <a:pPr/>
              <a:t>10</a:t>
            </a:fld>
            <a:endParaRPr lang="en">
              <a:latin typeface="Lato Light" panose="020F0502020204030203" pitchFamily="34" charset="0"/>
              <a:ea typeface="Lato Light" panose="020F0502020204030203" pitchFamily="34" charset="0"/>
              <a:cs typeface="Lato Light" panose="020F0502020204030203" pitchFamily="34" charset="0"/>
            </a:endParaRPr>
          </a:p>
        </p:txBody>
      </p:sp>
      <p:sp>
        <p:nvSpPr>
          <p:cNvPr id="5" name="TextBox 4">
            <a:extLst>
              <a:ext uri="{FF2B5EF4-FFF2-40B4-BE49-F238E27FC236}">
                <a16:creationId xmlns:a16="http://schemas.microsoft.com/office/drawing/2014/main" id="{F4913572-18A8-618A-0387-367D6DABD030}"/>
              </a:ext>
            </a:extLst>
          </p:cNvPr>
          <p:cNvSpPr txBox="1"/>
          <p:nvPr/>
        </p:nvSpPr>
        <p:spPr>
          <a:xfrm>
            <a:off x="1584001" y="1939651"/>
            <a:ext cx="7190680" cy="338554"/>
          </a:xfrm>
          <a:prstGeom prst="rect">
            <a:avLst/>
          </a:prstGeom>
          <a:noFill/>
        </p:spPr>
        <p:txBody>
          <a:bodyPr wrap="square">
            <a:spAutoFit/>
          </a:bodyPr>
          <a:lstStyle/>
          <a:p>
            <a:r>
              <a:rPr lang="en-US" sz="1600"/>
              <a:t>Nội dung và hình thức của phương pháp bạo lực cách mạng:</a:t>
            </a:r>
          </a:p>
        </p:txBody>
      </p:sp>
      <p:cxnSp>
        <p:nvCxnSpPr>
          <p:cNvPr id="6" name="Straight Connector 5">
            <a:extLst>
              <a:ext uri="{FF2B5EF4-FFF2-40B4-BE49-F238E27FC236}">
                <a16:creationId xmlns:a16="http://schemas.microsoft.com/office/drawing/2014/main" id="{0435AB26-957E-DDA0-FB12-78E1B018E1CE}"/>
              </a:ext>
            </a:extLst>
          </p:cNvPr>
          <p:cNvCxnSpPr/>
          <p:nvPr/>
        </p:nvCxnSpPr>
        <p:spPr>
          <a:xfrm>
            <a:off x="1560852" y="1750348"/>
            <a:ext cx="6749771" cy="0"/>
          </a:xfrm>
          <a:prstGeom prst="line">
            <a:avLst/>
          </a:prstGeom>
        </p:spPr>
        <p:style>
          <a:lnRef idx="1">
            <a:schemeClr val="accent2"/>
          </a:lnRef>
          <a:fillRef idx="0">
            <a:schemeClr val="accent2"/>
          </a:fillRef>
          <a:effectRef idx="0">
            <a:schemeClr val="accent2"/>
          </a:effectRef>
          <a:fontRef idx="minor">
            <a:schemeClr val="tx1"/>
          </a:fontRef>
        </p:style>
      </p:cxnSp>
      <p:pic>
        <p:nvPicPr>
          <p:cNvPr id="10" name="Picture 2" descr="C:\Users\QUOC HUY\Desktop\Logo_Đại_học_FPT.png">
            <a:extLst>
              <a:ext uri="{FF2B5EF4-FFF2-40B4-BE49-F238E27FC236}">
                <a16:creationId xmlns:a16="http://schemas.microsoft.com/office/drawing/2014/main" id="{E83F4A40-0CE5-F0DE-97A4-E1C9E93B542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417215" y="51578"/>
            <a:ext cx="1744884" cy="839673"/>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a:extLst>
              <a:ext uri="{FF2B5EF4-FFF2-40B4-BE49-F238E27FC236}">
                <a16:creationId xmlns:a16="http://schemas.microsoft.com/office/drawing/2014/main" id="{BE9EB75E-9607-8602-B67F-F62AB51FF20E}"/>
              </a:ext>
            </a:extLst>
          </p:cNvPr>
          <p:cNvGrpSpPr/>
          <p:nvPr/>
        </p:nvGrpSpPr>
        <p:grpSpPr>
          <a:xfrm>
            <a:off x="-633627" y="4016416"/>
            <a:ext cx="4002918" cy="2723920"/>
            <a:chOff x="-633627" y="4016416"/>
            <a:chExt cx="4002918" cy="2723920"/>
          </a:xfrm>
        </p:grpSpPr>
        <p:sp>
          <p:nvSpPr>
            <p:cNvPr id="12" name="Freeform: Shape 11">
              <a:extLst>
                <a:ext uri="{FF2B5EF4-FFF2-40B4-BE49-F238E27FC236}">
                  <a16:creationId xmlns:a16="http://schemas.microsoft.com/office/drawing/2014/main" id="{0F730363-5264-5018-BA9E-B012F06BAE84}"/>
                </a:ext>
              </a:extLst>
            </p:cNvPr>
            <p:cNvSpPr/>
            <p:nvPr/>
          </p:nvSpPr>
          <p:spPr>
            <a:xfrm>
              <a:off x="302000" y="4761065"/>
              <a:ext cx="3067291" cy="1979271"/>
            </a:xfrm>
            <a:custGeom>
              <a:avLst/>
              <a:gdLst>
                <a:gd name="connsiteX0" fmla="*/ 0 w 3067291"/>
                <a:gd name="connsiteY0" fmla="*/ 0 h 1979271"/>
                <a:gd name="connsiteX1" fmla="*/ 11575 w 3067291"/>
                <a:gd name="connsiteY1" fmla="*/ 1979271 h 1979271"/>
                <a:gd name="connsiteX2" fmla="*/ 3067291 w 3067291"/>
                <a:gd name="connsiteY2" fmla="*/ 1979271 h 1979271"/>
                <a:gd name="connsiteX3" fmla="*/ 3044142 w 3067291"/>
                <a:gd name="connsiteY3" fmla="*/ 1979271 h 1979271"/>
                <a:gd name="connsiteX4" fmla="*/ 3044142 w 3067291"/>
                <a:gd name="connsiteY4" fmla="*/ 1979271 h 1979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7291" h="1979271">
                  <a:moveTo>
                    <a:pt x="0" y="0"/>
                  </a:moveTo>
                  <a:cubicBezTo>
                    <a:pt x="3858" y="659757"/>
                    <a:pt x="7717" y="1319514"/>
                    <a:pt x="11575" y="1979271"/>
                  </a:cubicBezTo>
                  <a:lnTo>
                    <a:pt x="3067291" y="1979271"/>
                  </a:lnTo>
                  <a:lnTo>
                    <a:pt x="3044142" y="1979271"/>
                  </a:lnTo>
                  <a:lnTo>
                    <a:pt x="3044142" y="1979271"/>
                  </a:lnTo>
                </a:path>
              </a:pathLst>
            </a:custGeom>
            <a:ln w="9525"/>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13" name="Freeform: Shape 12">
              <a:extLst>
                <a:ext uri="{FF2B5EF4-FFF2-40B4-BE49-F238E27FC236}">
                  <a16:creationId xmlns:a16="http://schemas.microsoft.com/office/drawing/2014/main" id="{97603033-47D9-8D7D-E96D-0700A7359D2F}"/>
                </a:ext>
              </a:extLst>
            </p:cNvPr>
            <p:cNvSpPr/>
            <p:nvPr/>
          </p:nvSpPr>
          <p:spPr>
            <a:xfrm>
              <a:off x="-633627" y="4016416"/>
              <a:ext cx="3067291" cy="2345321"/>
            </a:xfrm>
            <a:custGeom>
              <a:avLst/>
              <a:gdLst>
                <a:gd name="connsiteX0" fmla="*/ 0 w 3067291"/>
                <a:gd name="connsiteY0" fmla="*/ 0 h 1979271"/>
                <a:gd name="connsiteX1" fmla="*/ 11575 w 3067291"/>
                <a:gd name="connsiteY1" fmla="*/ 1979271 h 1979271"/>
                <a:gd name="connsiteX2" fmla="*/ 3067291 w 3067291"/>
                <a:gd name="connsiteY2" fmla="*/ 1979271 h 1979271"/>
                <a:gd name="connsiteX3" fmla="*/ 3044142 w 3067291"/>
                <a:gd name="connsiteY3" fmla="*/ 1979271 h 1979271"/>
                <a:gd name="connsiteX4" fmla="*/ 3044142 w 3067291"/>
                <a:gd name="connsiteY4" fmla="*/ 1979271 h 1979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7291" h="1979271">
                  <a:moveTo>
                    <a:pt x="0" y="0"/>
                  </a:moveTo>
                  <a:cubicBezTo>
                    <a:pt x="3858" y="659757"/>
                    <a:pt x="7717" y="1319514"/>
                    <a:pt x="11575" y="1979271"/>
                  </a:cubicBezTo>
                  <a:lnTo>
                    <a:pt x="3067291" y="1979271"/>
                  </a:lnTo>
                  <a:lnTo>
                    <a:pt x="3044142" y="1979271"/>
                  </a:lnTo>
                  <a:lnTo>
                    <a:pt x="3044142" y="1979271"/>
                  </a:lnTo>
                </a:path>
              </a:pathLst>
            </a:custGeom>
            <a:scene3d>
              <a:camera prst="isometricOffAxis2Right"/>
              <a:lightRig rig="threePt" dir="t"/>
            </a:scene3d>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1571729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down)">
                                      <p:cBhvr>
                                        <p:cTn id="12" dur="500"/>
                                        <p:tgtEl>
                                          <p:spTgt spid="3">
                                            <p:txEl>
                                              <p:pRg st="1" end="1"/>
                                            </p:txEl>
                                          </p:spTgt>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down)">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20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45864D-24C0-4152-9E1F-70131D3A241C}"/>
              </a:ext>
            </a:extLst>
          </p:cNvPr>
          <p:cNvSpPr>
            <a:spLocks noGrp="1"/>
          </p:cNvSpPr>
          <p:nvPr>
            <p:ph type="ctrTitle"/>
          </p:nvPr>
        </p:nvSpPr>
        <p:spPr>
          <a:xfrm>
            <a:off x="2152891" y="241906"/>
            <a:ext cx="5626767" cy="839673"/>
          </a:xfrm>
        </p:spPr>
        <p:txBody>
          <a:bodyPr/>
          <a:lstStyle/>
          <a:p>
            <a:pPr algn="ctr"/>
            <a:r>
              <a:rPr lang="en-US" sz="5400" spc="-150" dirty="0" err="1"/>
              <a:t>Tài</a:t>
            </a:r>
            <a:r>
              <a:rPr lang="en-US" sz="5400" spc="-150" dirty="0"/>
              <a:t> </a:t>
            </a:r>
            <a:r>
              <a:rPr lang="en-US" sz="5400" spc="-150" dirty="0" err="1"/>
              <a:t>liệu</a:t>
            </a:r>
            <a:r>
              <a:rPr lang="en-US" sz="5400" spc="-150" dirty="0"/>
              <a:t> </a:t>
            </a:r>
            <a:r>
              <a:rPr lang="en-US" sz="5400" spc="-150" dirty="0" err="1"/>
              <a:t>tham</a:t>
            </a:r>
            <a:r>
              <a:rPr lang="en-US" sz="5400" spc="-150" dirty="0"/>
              <a:t> </a:t>
            </a:r>
            <a:r>
              <a:rPr lang="en-US" sz="5400" spc="-150" dirty="0" err="1"/>
              <a:t>khảo</a:t>
            </a:r>
            <a:endParaRPr lang="en-US" sz="5400" spc="-150" dirty="0"/>
          </a:p>
        </p:txBody>
      </p:sp>
      <p:sp>
        <p:nvSpPr>
          <p:cNvPr id="5" name="TextBox 4">
            <a:extLst>
              <a:ext uri="{FF2B5EF4-FFF2-40B4-BE49-F238E27FC236}">
                <a16:creationId xmlns:a16="http://schemas.microsoft.com/office/drawing/2014/main" id="{AB57295E-C77A-471E-A564-CDA3A2F899D4}"/>
              </a:ext>
            </a:extLst>
          </p:cNvPr>
          <p:cNvSpPr txBox="1"/>
          <p:nvPr/>
        </p:nvSpPr>
        <p:spPr>
          <a:xfrm>
            <a:off x="902825" y="1274061"/>
            <a:ext cx="8449519" cy="5396477"/>
          </a:xfrm>
          <a:prstGeom prst="rect">
            <a:avLst/>
          </a:prstGeom>
          <a:noFill/>
        </p:spPr>
        <p:txBody>
          <a:bodyPr wrap="square">
            <a:spAutoFit/>
          </a:bodyPr>
          <a:lstStyle/>
          <a:p>
            <a:pPr indent="609585" algn="just">
              <a:lnSpc>
                <a:spcPct val="107000"/>
              </a:lnSpc>
              <a:spcBef>
                <a:spcPts val="400"/>
              </a:spcBef>
              <a:spcAft>
                <a:spcPts val="400"/>
              </a:spcAft>
            </a:pPr>
            <a:r>
              <a:rPr lang="vi-VN" sz="1867" dirty="0">
                <a:solidFill>
                  <a:schemeClr val="accent1">
                    <a:lumMod val="75000"/>
                  </a:schemeClr>
                </a:solidFill>
                <a:latin typeface="Lato Light" panose="020F0502020204030203" pitchFamily="34" charset="0"/>
                <a:ea typeface="Lato Light" panose="020F0502020204030203" pitchFamily="34" charset="0"/>
                <a:cs typeface="Lato Light" panose="020F0502020204030203" pitchFamily="34" charset="0"/>
              </a:rPr>
              <a:t>1. Đảng Cộng sản việt Nam: </a:t>
            </a:r>
            <a:r>
              <a:rPr lang="vi-VN" sz="1867" i="1" dirty="0">
                <a:solidFill>
                  <a:schemeClr val="accent1">
                    <a:lumMod val="75000"/>
                  </a:schemeClr>
                </a:solidFill>
                <a:latin typeface="Lato Light" panose="020F0502020204030203" pitchFamily="34" charset="0"/>
                <a:ea typeface="Lato Light" panose="020F0502020204030203" pitchFamily="34" charset="0"/>
                <a:cs typeface="Lato Light" panose="020F0502020204030203" pitchFamily="34" charset="0"/>
              </a:rPr>
              <a:t>Văn kiện Đại hội đại biểu toàn quốc lần thứ XI</a:t>
            </a:r>
            <a:r>
              <a:rPr lang="vi-VN" sz="1867" dirty="0">
                <a:solidFill>
                  <a:schemeClr val="accent1">
                    <a:lumMod val="75000"/>
                  </a:schemeClr>
                </a:solidFill>
                <a:latin typeface="Lato Light" panose="020F0502020204030203" pitchFamily="34" charset="0"/>
                <a:ea typeface="Lato Light" panose="020F0502020204030203" pitchFamily="34" charset="0"/>
                <a:cs typeface="Lato Light" panose="020F0502020204030203" pitchFamily="34" charset="0"/>
              </a:rPr>
              <a:t>, Nxb. Chính trị quốc gia, Hà Nội, 2011.</a:t>
            </a:r>
            <a:endParaRPr lang="en-US" sz="1867" dirty="0">
              <a:solidFill>
                <a:schemeClr val="accent1">
                  <a:lumMod val="75000"/>
                </a:schemeClr>
              </a:solidFill>
              <a:latin typeface="Lato Light" panose="020F0502020204030203" pitchFamily="34" charset="0"/>
              <a:ea typeface="Lato Light" panose="020F0502020204030203" pitchFamily="34" charset="0"/>
              <a:cs typeface="Lato Light" panose="020F0502020204030203" pitchFamily="34" charset="0"/>
            </a:endParaRPr>
          </a:p>
          <a:p>
            <a:pPr indent="609585" algn="just">
              <a:lnSpc>
                <a:spcPct val="107000"/>
              </a:lnSpc>
              <a:spcBef>
                <a:spcPts val="400"/>
              </a:spcBef>
              <a:spcAft>
                <a:spcPts val="400"/>
              </a:spcAft>
            </a:pPr>
            <a:r>
              <a:rPr lang="vi-VN" sz="1867" dirty="0">
                <a:solidFill>
                  <a:schemeClr val="accent1">
                    <a:lumMod val="75000"/>
                  </a:schemeClr>
                </a:solidFill>
                <a:latin typeface="Lato Light" panose="020F0502020204030203" pitchFamily="34" charset="0"/>
                <a:ea typeface="Lato Light" panose="020F0502020204030203" pitchFamily="34" charset="0"/>
                <a:cs typeface="Lato Light" panose="020F0502020204030203" pitchFamily="34" charset="0"/>
              </a:rPr>
              <a:t>2. Đảng Cộng sản Việt Nam - Ban Chấp hành Trung ương - Ban chỉ đạo tổng kết: </a:t>
            </a:r>
            <a:r>
              <a:rPr lang="vi-VN" sz="1867" i="1" dirty="0">
                <a:solidFill>
                  <a:schemeClr val="accent1">
                    <a:lumMod val="75000"/>
                  </a:schemeClr>
                </a:solidFill>
                <a:latin typeface="Lato Light" panose="020F0502020204030203" pitchFamily="34" charset="0"/>
                <a:ea typeface="Lato Light" panose="020F0502020204030203" pitchFamily="34" charset="0"/>
                <a:cs typeface="Lato Light" panose="020F0502020204030203" pitchFamily="34" charset="0"/>
              </a:rPr>
              <a:t>Báo cáo tổng kết một số vấn đề lý luận - thực tiễn qua 30 năm đổi mới</a:t>
            </a:r>
            <a:r>
              <a:rPr lang="vi-VN" sz="1867" dirty="0">
                <a:solidFill>
                  <a:schemeClr val="accent1">
                    <a:lumMod val="75000"/>
                  </a:schemeClr>
                </a:solidFill>
                <a:latin typeface="Lato Light" panose="020F0502020204030203" pitchFamily="34" charset="0"/>
                <a:ea typeface="Lato Light" panose="020F0502020204030203" pitchFamily="34" charset="0"/>
                <a:cs typeface="Lato Light" panose="020F0502020204030203" pitchFamily="34" charset="0"/>
              </a:rPr>
              <a:t>, Nxb. Chính trị quốc gia, Hà Nội, 2015.</a:t>
            </a:r>
            <a:endParaRPr lang="en-US" sz="1867" dirty="0">
              <a:solidFill>
                <a:schemeClr val="accent1">
                  <a:lumMod val="75000"/>
                </a:schemeClr>
              </a:solidFill>
              <a:latin typeface="Lato Light" panose="020F0502020204030203" pitchFamily="34" charset="0"/>
              <a:ea typeface="Lato Light" panose="020F0502020204030203" pitchFamily="34" charset="0"/>
              <a:cs typeface="Lato Light" panose="020F0502020204030203" pitchFamily="34" charset="0"/>
            </a:endParaRPr>
          </a:p>
          <a:p>
            <a:pPr indent="609585" algn="just">
              <a:lnSpc>
                <a:spcPct val="107000"/>
              </a:lnSpc>
              <a:spcBef>
                <a:spcPts val="400"/>
              </a:spcBef>
              <a:spcAft>
                <a:spcPts val="400"/>
              </a:spcAft>
            </a:pPr>
            <a:r>
              <a:rPr lang="vi-VN" sz="1867" dirty="0">
                <a:solidFill>
                  <a:schemeClr val="accent1">
                    <a:lumMod val="75000"/>
                  </a:schemeClr>
                </a:solidFill>
                <a:latin typeface="Lato Light" panose="020F0502020204030203" pitchFamily="34" charset="0"/>
                <a:ea typeface="Lato Light" panose="020F0502020204030203" pitchFamily="34" charset="0"/>
                <a:cs typeface="Lato Light" panose="020F0502020204030203" pitchFamily="34" charset="0"/>
              </a:rPr>
              <a:t>3. Đảng Cộng sản Việt Nam: </a:t>
            </a:r>
            <a:r>
              <a:rPr lang="vi-VN" sz="1867" i="1" dirty="0">
                <a:solidFill>
                  <a:schemeClr val="accent1">
                    <a:lumMod val="75000"/>
                  </a:schemeClr>
                </a:solidFill>
                <a:latin typeface="Lato Light" panose="020F0502020204030203" pitchFamily="34" charset="0"/>
                <a:ea typeface="Lato Light" panose="020F0502020204030203" pitchFamily="34" charset="0"/>
                <a:cs typeface="Lato Light" panose="020F0502020204030203" pitchFamily="34" charset="0"/>
              </a:rPr>
              <a:t>Văn kiện Đại hội đại biểu toàn quốc lần thứ XII</a:t>
            </a:r>
            <a:r>
              <a:rPr lang="vi-VN" sz="1867" dirty="0">
                <a:solidFill>
                  <a:schemeClr val="accent1">
                    <a:lumMod val="75000"/>
                  </a:schemeClr>
                </a:solidFill>
                <a:latin typeface="Lato Light" panose="020F0502020204030203" pitchFamily="34" charset="0"/>
                <a:ea typeface="Lato Light" panose="020F0502020204030203" pitchFamily="34" charset="0"/>
                <a:cs typeface="Lato Light" panose="020F0502020204030203" pitchFamily="34" charset="0"/>
              </a:rPr>
              <a:t>. Nxb. Chính trị quốc gia, Hà Nội, 2016.</a:t>
            </a:r>
            <a:endParaRPr lang="en-US" sz="1867" dirty="0">
              <a:solidFill>
                <a:schemeClr val="accent1">
                  <a:lumMod val="75000"/>
                </a:schemeClr>
              </a:solidFill>
              <a:latin typeface="Lato Light" panose="020F0502020204030203" pitchFamily="34" charset="0"/>
              <a:ea typeface="Lato Light" panose="020F0502020204030203" pitchFamily="34" charset="0"/>
              <a:cs typeface="Lato Light" panose="020F0502020204030203" pitchFamily="34" charset="0"/>
            </a:endParaRPr>
          </a:p>
          <a:p>
            <a:pPr indent="609585" algn="just">
              <a:lnSpc>
                <a:spcPct val="107000"/>
              </a:lnSpc>
              <a:spcBef>
                <a:spcPts val="400"/>
              </a:spcBef>
              <a:spcAft>
                <a:spcPts val="400"/>
              </a:spcAft>
            </a:pPr>
            <a:r>
              <a:rPr lang="vi-VN" sz="1867" dirty="0">
                <a:solidFill>
                  <a:schemeClr val="accent1">
                    <a:lumMod val="75000"/>
                  </a:schemeClr>
                </a:solidFill>
                <a:latin typeface="Lato Light" panose="020F0502020204030203" pitchFamily="34" charset="0"/>
                <a:ea typeface="Lato Light" panose="020F0502020204030203" pitchFamily="34" charset="0"/>
                <a:cs typeface="Lato Light" panose="020F0502020204030203" pitchFamily="34" charset="0"/>
              </a:rPr>
              <a:t>4. Hồ Chí Minh: </a:t>
            </a:r>
            <a:r>
              <a:rPr lang="vi-VN" sz="1867" i="1" dirty="0">
                <a:solidFill>
                  <a:schemeClr val="accent1">
                    <a:lumMod val="75000"/>
                  </a:schemeClr>
                </a:solidFill>
                <a:latin typeface="Lato Light" panose="020F0502020204030203" pitchFamily="34" charset="0"/>
                <a:ea typeface="Lato Light" panose="020F0502020204030203" pitchFamily="34" charset="0"/>
                <a:cs typeface="Lato Light" panose="020F0502020204030203" pitchFamily="34" charset="0"/>
              </a:rPr>
              <a:t>Toàn tập</a:t>
            </a:r>
            <a:r>
              <a:rPr lang="vi-VN" sz="1867" dirty="0">
                <a:solidFill>
                  <a:schemeClr val="accent1">
                    <a:lumMod val="75000"/>
                  </a:schemeClr>
                </a:solidFill>
                <a:latin typeface="Lato Light" panose="020F0502020204030203" pitchFamily="34" charset="0"/>
                <a:ea typeface="Lato Light" panose="020F0502020204030203" pitchFamily="34" charset="0"/>
                <a:cs typeface="Lato Light" panose="020F0502020204030203" pitchFamily="34" charset="0"/>
              </a:rPr>
              <a:t>, các tập 1,2,4,15, Nxb. Chính trị quốc gia, Hà Nội, 2011</a:t>
            </a:r>
            <a:endParaRPr lang="en-US" sz="1867" dirty="0">
              <a:solidFill>
                <a:schemeClr val="accent1">
                  <a:lumMod val="75000"/>
                </a:schemeClr>
              </a:solidFill>
              <a:latin typeface="Lato Light" panose="020F0502020204030203" pitchFamily="34" charset="0"/>
              <a:ea typeface="Lato Light" panose="020F0502020204030203" pitchFamily="34" charset="0"/>
              <a:cs typeface="Lato Light" panose="020F0502020204030203" pitchFamily="34" charset="0"/>
            </a:endParaRPr>
          </a:p>
          <a:p>
            <a:pPr indent="609585" algn="just">
              <a:lnSpc>
                <a:spcPct val="107000"/>
              </a:lnSpc>
              <a:spcBef>
                <a:spcPts val="400"/>
              </a:spcBef>
              <a:spcAft>
                <a:spcPts val="400"/>
              </a:spcAft>
            </a:pPr>
            <a:r>
              <a:rPr lang="vi-VN" sz="1867" dirty="0">
                <a:solidFill>
                  <a:schemeClr val="accent1">
                    <a:lumMod val="75000"/>
                  </a:schemeClr>
                </a:solidFill>
                <a:latin typeface="Lato Light" panose="020F0502020204030203" pitchFamily="34" charset="0"/>
                <a:ea typeface="Lato Light" panose="020F0502020204030203" pitchFamily="34" charset="0"/>
                <a:cs typeface="Lato Light" panose="020F0502020204030203" pitchFamily="34" charset="0"/>
              </a:rPr>
              <a:t>5. V.I.Lênin; </a:t>
            </a:r>
            <a:r>
              <a:rPr lang="vi-VN" sz="1867" i="1" dirty="0">
                <a:solidFill>
                  <a:schemeClr val="accent1">
                    <a:lumMod val="75000"/>
                  </a:schemeClr>
                </a:solidFill>
                <a:latin typeface="Lato Light" panose="020F0502020204030203" pitchFamily="34" charset="0"/>
                <a:ea typeface="Lato Light" panose="020F0502020204030203" pitchFamily="34" charset="0"/>
                <a:cs typeface="Lato Light" panose="020F0502020204030203" pitchFamily="34" charset="0"/>
              </a:rPr>
              <a:t>Toàn tập</a:t>
            </a:r>
            <a:r>
              <a:rPr lang="vi-VN" sz="1867" dirty="0">
                <a:solidFill>
                  <a:schemeClr val="accent1">
                    <a:lumMod val="75000"/>
                  </a:schemeClr>
                </a:solidFill>
                <a:latin typeface="Lato Light" panose="020F0502020204030203" pitchFamily="34" charset="0"/>
                <a:ea typeface="Lato Light" panose="020F0502020204030203" pitchFamily="34" charset="0"/>
                <a:cs typeface="Lato Light" panose="020F0502020204030203" pitchFamily="34" charset="0"/>
              </a:rPr>
              <a:t>, t.42, Nxb. Tiến bộ, Mátxcơva, 1979 - 1981.</a:t>
            </a:r>
            <a:endParaRPr lang="en-US" sz="1867" dirty="0">
              <a:solidFill>
                <a:schemeClr val="accent1">
                  <a:lumMod val="75000"/>
                </a:schemeClr>
              </a:solidFill>
              <a:latin typeface="Lato Light" panose="020F0502020204030203" pitchFamily="34" charset="0"/>
              <a:ea typeface="Lato Light" panose="020F0502020204030203" pitchFamily="34" charset="0"/>
              <a:cs typeface="Lato Light" panose="020F0502020204030203" pitchFamily="34" charset="0"/>
            </a:endParaRPr>
          </a:p>
          <a:p>
            <a:pPr indent="609585" algn="just">
              <a:lnSpc>
                <a:spcPct val="107000"/>
              </a:lnSpc>
              <a:spcBef>
                <a:spcPts val="400"/>
              </a:spcBef>
              <a:spcAft>
                <a:spcPts val="400"/>
              </a:spcAft>
            </a:pPr>
            <a:r>
              <a:rPr lang="vi-VN" sz="1867" dirty="0">
                <a:solidFill>
                  <a:schemeClr val="accent1">
                    <a:lumMod val="75000"/>
                  </a:schemeClr>
                </a:solidFill>
                <a:latin typeface="Lato Light" panose="020F0502020204030203" pitchFamily="34" charset="0"/>
                <a:ea typeface="Lato Light" panose="020F0502020204030203" pitchFamily="34" charset="0"/>
                <a:cs typeface="Lato Light" panose="020F0502020204030203" pitchFamily="34" charset="0"/>
              </a:rPr>
              <a:t>6. C.Mác và Ph.Ăngghen: </a:t>
            </a:r>
            <a:r>
              <a:rPr lang="vi-VN" sz="1867" i="1" dirty="0">
                <a:solidFill>
                  <a:schemeClr val="accent1">
                    <a:lumMod val="75000"/>
                  </a:schemeClr>
                </a:solidFill>
                <a:latin typeface="Lato Light" panose="020F0502020204030203" pitchFamily="34" charset="0"/>
                <a:ea typeface="Lato Light" panose="020F0502020204030203" pitchFamily="34" charset="0"/>
                <a:cs typeface="Lato Light" panose="020F0502020204030203" pitchFamily="34" charset="0"/>
              </a:rPr>
              <a:t>Toàn tập</a:t>
            </a:r>
            <a:r>
              <a:rPr lang="vi-VN" sz="1867" dirty="0">
                <a:solidFill>
                  <a:schemeClr val="accent1">
                    <a:lumMod val="75000"/>
                  </a:schemeClr>
                </a:solidFill>
                <a:latin typeface="Lato Light" panose="020F0502020204030203" pitchFamily="34" charset="0"/>
                <a:ea typeface="Lato Light" panose="020F0502020204030203" pitchFamily="34" charset="0"/>
                <a:cs typeface="Lato Light" panose="020F0502020204030203" pitchFamily="34" charset="0"/>
              </a:rPr>
              <a:t>, t.29, Nxb. Chính trị quốc gia, Hà Nội 2004.</a:t>
            </a:r>
            <a:endParaRPr lang="en-US" sz="1867" dirty="0">
              <a:solidFill>
                <a:schemeClr val="accent1">
                  <a:lumMod val="75000"/>
                </a:schemeClr>
              </a:solidFill>
              <a:latin typeface="Lato Light" panose="020F0502020204030203" pitchFamily="34" charset="0"/>
              <a:ea typeface="Lato Light" panose="020F0502020204030203" pitchFamily="34" charset="0"/>
              <a:cs typeface="Lato Light" panose="020F0502020204030203" pitchFamily="34" charset="0"/>
            </a:endParaRPr>
          </a:p>
          <a:p>
            <a:pPr indent="609585" algn="just">
              <a:lnSpc>
                <a:spcPct val="107000"/>
              </a:lnSpc>
              <a:spcBef>
                <a:spcPts val="400"/>
              </a:spcBef>
              <a:spcAft>
                <a:spcPts val="400"/>
              </a:spcAft>
            </a:pPr>
            <a:r>
              <a:rPr lang="vi-VN" sz="1867" dirty="0">
                <a:solidFill>
                  <a:schemeClr val="accent1">
                    <a:lumMod val="75000"/>
                  </a:schemeClr>
                </a:solidFill>
                <a:latin typeface="Lato Light" panose="020F0502020204030203" pitchFamily="34" charset="0"/>
                <a:ea typeface="Lato Light" panose="020F0502020204030203" pitchFamily="34" charset="0"/>
                <a:cs typeface="Lato Light" panose="020F0502020204030203" pitchFamily="34" charset="0"/>
              </a:rPr>
              <a:t>7. Jean Lacouture: </a:t>
            </a:r>
            <a:r>
              <a:rPr lang="vi-VN" sz="1867" i="1" dirty="0">
                <a:solidFill>
                  <a:schemeClr val="accent1">
                    <a:lumMod val="75000"/>
                  </a:schemeClr>
                </a:solidFill>
                <a:latin typeface="Lato Light" panose="020F0502020204030203" pitchFamily="34" charset="0"/>
                <a:ea typeface="Lato Light" panose="020F0502020204030203" pitchFamily="34" charset="0"/>
                <a:cs typeface="Lato Light" panose="020F0502020204030203" pitchFamily="34" charset="0"/>
              </a:rPr>
              <a:t>Ho Chi Minh</a:t>
            </a:r>
            <a:r>
              <a:rPr lang="vi-VN" sz="1867" dirty="0">
                <a:solidFill>
                  <a:schemeClr val="accent1">
                    <a:lumMod val="75000"/>
                  </a:schemeClr>
                </a:solidFill>
                <a:latin typeface="Lato Light" panose="020F0502020204030203" pitchFamily="34" charset="0"/>
                <a:ea typeface="Lato Light" panose="020F0502020204030203" pitchFamily="34" charset="0"/>
                <a:cs typeface="Lato Light" panose="020F0502020204030203" pitchFamily="34" charset="0"/>
              </a:rPr>
              <a:t>, Ed. Seuil, Paris, 1967</a:t>
            </a:r>
            <a:endParaRPr lang="en-US" sz="1867" dirty="0">
              <a:solidFill>
                <a:schemeClr val="accent1">
                  <a:lumMod val="75000"/>
                </a:schemeClr>
              </a:solidFill>
              <a:latin typeface="Lato Light" panose="020F0502020204030203" pitchFamily="34" charset="0"/>
              <a:ea typeface="Lato Light" panose="020F0502020204030203" pitchFamily="34" charset="0"/>
              <a:cs typeface="Lato Light" panose="020F0502020204030203" pitchFamily="34" charset="0"/>
            </a:endParaRPr>
          </a:p>
          <a:p>
            <a:pPr indent="609585" algn="just">
              <a:lnSpc>
                <a:spcPct val="107000"/>
              </a:lnSpc>
              <a:spcBef>
                <a:spcPts val="400"/>
              </a:spcBef>
              <a:spcAft>
                <a:spcPts val="400"/>
              </a:spcAft>
            </a:pPr>
            <a:r>
              <a:rPr lang="vi-VN" sz="1867" dirty="0">
                <a:solidFill>
                  <a:schemeClr val="accent1">
                    <a:lumMod val="75000"/>
                  </a:schemeClr>
                </a:solidFill>
                <a:latin typeface="Lato Light" panose="020F0502020204030203" pitchFamily="34" charset="0"/>
                <a:ea typeface="Lato Light" panose="020F0502020204030203" pitchFamily="34" charset="0"/>
                <a:cs typeface="Lato Light" panose="020F0502020204030203" pitchFamily="34" charset="0"/>
              </a:rPr>
              <a:t>8. Pierre Brocheux: </a:t>
            </a:r>
            <a:r>
              <a:rPr lang="vi-VN" sz="1867" i="1" dirty="0">
                <a:solidFill>
                  <a:schemeClr val="accent1">
                    <a:lumMod val="75000"/>
                  </a:schemeClr>
                </a:solidFill>
                <a:latin typeface="Lato Light" panose="020F0502020204030203" pitchFamily="34" charset="0"/>
                <a:ea typeface="Lato Light" panose="020F0502020204030203" pitchFamily="34" charset="0"/>
                <a:cs typeface="Lato Light" panose="020F0502020204030203" pitchFamily="34" charset="0"/>
              </a:rPr>
              <a:t>Ho Chi Minh</a:t>
            </a:r>
            <a:r>
              <a:rPr lang="vi-VN" sz="1867" dirty="0">
                <a:solidFill>
                  <a:schemeClr val="accent1">
                    <a:lumMod val="75000"/>
                  </a:schemeClr>
                </a:solidFill>
                <a:latin typeface="Lato Light" panose="020F0502020204030203" pitchFamily="34" charset="0"/>
                <a:ea typeface="Lato Light" panose="020F0502020204030203" pitchFamily="34" charset="0"/>
                <a:cs typeface="Lato Light" panose="020F0502020204030203" pitchFamily="34" charset="0"/>
              </a:rPr>
              <a:t>, Presses des Sciences Politiques, Paris, 2000</a:t>
            </a:r>
            <a:endParaRPr lang="en-US" sz="1867" dirty="0">
              <a:solidFill>
                <a:schemeClr val="accent1">
                  <a:lumMod val="75000"/>
                </a:schemeClr>
              </a:solidFill>
              <a:latin typeface="Lato Light" panose="020F0502020204030203" pitchFamily="34" charset="0"/>
              <a:ea typeface="Lato Light" panose="020F0502020204030203" pitchFamily="34" charset="0"/>
              <a:cs typeface="Lato Light" panose="020F0502020204030203" pitchFamily="34" charset="0"/>
            </a:endParaRPr>
          </a:p>
        </p:txBody>
      </p:sp>
      <p:pic>
        <p:nvPicPr>
          <p:cNvPr id="3" name="Picture 2" descr="C:\Users\QUOC HUY\Desktop\Logo_Đại_học_FPT.png">
            <a:extLst>
              <a:ext uri="{FF2B5EF4-FFF2-40B4-BE49-F238E27FC236}">
                <a16:creationId xmlns:a16="http://schemas.microsoft.com/office/drawing/2014/main" id="{D252E1E3-DE39-4C71-2839-FC6A6EBDBAC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417215" y="51578"/>
            <a:ext cx="1744884" cy="83967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5C0B76A8-3AE5-C33B-40F6-9D10C03017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41" y="13765"/>
            <a:ext cx="1549723" cy="1592921"/>
          </a:xfrm>
          <a:prstGeom prst="rect">
            <a:avLst/>
          </a:prstGeom>
        </p:spPr>
      </p:pic>
    </p:spTree>
    <p:extLst>
      <p:ext uri="{BB962C8B-B14F-4D97-AF65-F5344CB8AC3E}">
        <p14:creationId xmlns:p14="http://schemas.microsoft.com/office/powerpoint/2010/main" val="25858777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66CED57-C86C-9BC7-D61F-7F41D2388D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9" name="TextBox 8">
            <a:extLst>
              <a:ext uri="{FF2B5EF4-FFF2-40B4-BE49-F238E27FC236}">
                <a16:creationId xmlns:a16="http://schemas.microsoft.com/office/drawing/2014/main" id="{E28C7C0C-0F96-039E-924A-7D2F2298FAE7}"/>
              </a:ext>
            </a:extLst>
          </p:cNvPr>
          <p:cNvSpPr txBox="1"/>
          <p:nvPr/>
        </p:nvSpPr>
        <p:spPr>
          <a:xfrm>
            <a:off x="4431657" y="1424214"/>
            <a:ext cx="3328686" cy="923330"/>
          </a:xfrm>
          <a:prstGeom prst="rect">
            <a:avLst/>
          </a:prstGeom>
          <a:noFill/>
        </p:spPr>
        <p:txBody>
          <a:bodyPr wrap="square">
            <a:spAutoFit/>
          </a:bodyPr>
          <a:lstStyle/>
          <a:p>
            <a:r>
              <a:rPr lang="en-US" sz="5400">
                <a:solidFill>
                  <a:srgbClr val="00B0F0"/>
                </a:solidFill>
                <a:latin typeface="ZapfChancery-Medium" panose="00000400000000000000" pitchFamily="2" charset="0"/>
                <a:ea typeface="ZapfChancery-Medium" panose="00000400000000000000" pitchFamily="2" charset="0"/>
                <a:cs typeface="ZapfChancery-Medium" panose="00000400000000000000" pitchFamily="2" charset="0"/>
              </a:rPr>
              <a:t>Cảm ơn!</a:t>
            </a:r>
          </a:p>
        </p:txBody>
      </p:sp>
      <mc:AlternateContent xmlns:mc="http://schemas.openxmlformats.org/markup-compatibility/2006">
        <mc:Choice xmlns:am3d="http://schemas.microsoft.com/office/drawing/2017/model3d" Requires="am3d">
          <p:graphicFrame>
            <p:nvGraphicFramePr>
              <p:cNvPr id="10" name="3D Model 9" descr="Orbiting solar system">
                <a:extLst>
                  <a:ext uri="{FF2B5EF4-FFF2-40B4-BE49-F238E27FC236}">
                    <a16:creationId xmlns:a16="http://schemas.microsoft.com/office/drawing/2014/main" id="{772BAFBF-9931-CCF9-D4D6-14035ED9BFE0}"/>
                  </a:ext>
                </a:extLst>
              </p:cNvPr>
              <p:cNvGraphicFramePr>
                <a:graphicFrameLocks noChangeAspect="1"/>
              </p:cNvGraphicFramePr>
              <p:nvPr/>
            </p:nvGraphicFramePr>
            <p:xfrm>
              <a:off x="6003403" y="312453"/>
              <a:ext cx="6095999" cy="2223522"/>
            </p:xfrm>
            <a:graphic>
              <a:graphicData uri="http://schemas.microsoft.com/office/drawing/2017/model3d">
                <am3d:model3d r:embed="rId3">
                  <am3d:spPr>
                    <a:xfrm>
                      <a:off x="0" y="0"/>
                      <a:ext cx="6095999" cy="2223522"/>
                    </a:xfrm>
                    <a:prstGeom prst="rect">
                      <a:avLst/>
                    </a:prstGeom>
                  </am3d:spPr>
                  <am3d:camera>
                    <am3d:pos x="0" y="0" z="65307746"/>
                    <am3d:up dx="0" dy="36000000" dz="0"/>
                    <am3d:lookAt x="0" y="0" z="0"/>
                    <am3d:perspective fov="2700000"/>
                  </am3d:camera>
                  <am3d:trans>
                    <am3d:meterPerModelUnit n="77497" d="1000000"/>
                    <am3d:preTrans dx="-5741" dy="0" dz="678543"/>
                    <am3d:scale>
                      <am3d:sx n="1000000" d="1000000"/>
                      <am3d:sy n="1000000" d="1000000"/>
                      <am3d:sz n="1000000" d="1000000"/>
                    </am3d:scale>
                    <am3d:rot ax="1045832" ay="14673" az="4607"/>
                    <am3d:postTrans dx="0" dy="0" dz="0"/>
                  </am3d:trans>
                  <am3d:raster rName="Office3DRenderer" rVer="16.0.8326">
                    <am3d:blip r:embed="rId4"/>
                  </am3d:raster>
                  <am3d:extLst>
                    <a:ext uri="{9A65AA19-BECB-4387-8358-8AD5134E1D82}">
                      <a3danim:embedAnim xmlns:a3danim="http://schemas.microsoft.com/office/drawing/2018/animation/model3d" animId="0">
                        <a3danim:animPr length="326600" count="indefinite"/>
                      </a3danim:embedAnim>
                    </a:ext>
                    <a:ext uri="{E9DE012E-A134-456F-84FE-255F9AAD75C6}">
                      <a3danim:posterFrame xmlns:a3danim="http://schemas.microsoft.com/office/drawing/2018/animation/model3d" animId="0"/>
                    </a:ext>
                  </am3d:extLst>
                  <am3d:objViewport viewportSz="676615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0" name="3D Model 9" descr="Orbiting solar system">
                <a:extLst>
                  <a:ext uri="{FF2B5EF4-FFF2-40B4-BE49-F238E27FC236}">
                    <a16:creationId xmlns:a16="http://schemas.microsoft.com/office/drawing/2014/main" id="{772BAFBF-9931-CCF9-D4D6-14035ED9BFE0}"/>
                  </a:ext>
                </a:extLst>
              </p:cNvPr>
              <p:cNvPicPr>
                <a:picLocks noGrp="1" noRot="1" noChangeAspect="1" noMove="1" noResize="1" noEditPoints="1" noAdjustHandles="1" noChangeArrowheads="1" noChangeShapeType="1" noCrop="1"/>
              </p:cNvPicPr>
              <p:nvPr/>
            </p:nvPicPr>
            <p:blipFill>
              <a:blip r:embed="rId4"/>
              <a:stretch>
                <a:fillRect/>
              </a:stretch>
            </p:blipFill>
            <p:spPr>
              <a:xfrm>
                <a:off x="6003403" y="312453"/>
                <a:ext cx="6095999" cy="2223522"/>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2" name="3D Model 1" descr="Heart">
                <a:extLst>
                  <a:ext uri="{FF2B5EF4-FFF2-40B4-BE49-F238E27FC236}">
                    <a16:creationId xmlns:a16="http://schemas.microsoft.com/office/drawing/2014/main" id="{8B614BF3-4252-05AC-12C8-BF20E913F20D}"/>
                  </a:ext>
                </a:extLst>
              </p:cNvPr>
              <p:cNvGraphicFramePr>
                <a:graphicFrameLocks noChangeAspect="1"/>
              </p:cNvGraphicFramePr>
              <p:nvPr/>
            </p:nvGraphicFramePr>
            <p:xfrm>
              <a:off x="11488369" y="5874539"/>
              <a:ext cx="747898" cy="1145513"/>
            </p:xfrm>
            <a:graphic>
              <a:graphicData uri="http://schemas.microsoft.com/office/drawing/2017/model3d">
                <am3d:model3d r:embed="rId5">
                  <am3d:spPr>
                    <a:xfrm>
                      <a:off x="0" y="0"/>
                      <a:ext cx="747898" cy="1145513"/>
                    </a:xfrm>
                    <a:prstGeom prst="rect">
                      <a:avLst/>
                    </a:prstGeom>
                  </am3d:spPr>
                  <am3d:camera>
                    <am3d:pos x="0" y="0" z="63081903"/>
                    <am3d:up dx="0" dy="36000000" dz="0"/>
                    <am3d:lookAt x="0" y="0" z="0"/>
                    <am3d:perspective fov="2700000"/>
                  </am3d:camera>
                  <am3d:trans>
                    <am3d:meterPerModelUnit n="32205763" d="1000000"/>
                    <am3d:preTrans dx="0" dy="-16025263" dz="0"/>
                    <am3d:scale>
                      <am3d:sx n="1000000" d="1000000"/>
                      <am3d:sy n="1000000" d="1000000"/>
                      <am3d:sz n="1000000" d="1000000"/>
                    </am3d:scale>
                    <am3d:rot ax="3645049" ay="-2716782" az="-3105420"/>
                    <am3d:postTrans dx="0" dy="0" dz="0"/>
                  </am3d:trans>
                  <am3d:raster rName="Office3DRenderer" rVer="16.0.8326">
                    <am3d:blip r:embed="rId6"/>
                  </am3d:raster>
                  <am3d:objViewport viewportSz="144845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 name="3D Model 1" descr="Heart">
                <a:extLst>
                  <a:ext uri="{FF2B5EF4-FFF2-40B4-BE49-F238E27FC236}">
                    <a16:creationId xmlns:a16="http://schemas.microsoft.com/office/drawing/2014/main" id="{8B614BF3-4252-05AC-12C8-BF20E913F20D}"/>
                  </a:ext>
                </a:extLst>
              </p:cNvPr>
              <p:cNvPicPr>
                <a:picLocks noGrp="1" noRot="1" noChangeAspect="1" noMove="1" noResize="1" noEditPoints="1" noAdjustHandles="1" noChangeArrowheads="1" noChangeShapeType="1" noCrop="1"/>
              </p:cNvPicPr>
              <p:nvPr/>
            </p:nvPicPr>
            <p:blipFill>
              <a:blip r:embed="rId6"/>
              <a:stretch>
                <a:fillRect/>
              </a:stretch>
            </p:blipFill>
            <p:spPr>
              <a:xfrm>
                <a:off x="11488369" y="5874539"/>
                <a:ext cx="747898" cy="1145513"/>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3" name="3D Model 2" descr="Books On Shelf">
                <a:extLst>
                  <a:ext uri="{FF2B5EF4-FFF2-40B4-BE49-F238E27FC236}">
                    <a16:creationId xmlns:a16="http://schemas.microsoft.com/office/drawing/2014/main" id="{1FC00E89-9217-E9BF-8DC1-E1218BA47A9F}"/>
                  </a:ext>
                </a:extLst>
              </p:cNvPr>
              <p:cNvGraphicFramePr>
                <a:graphicFrameLocks noChangeAspect="1"/>
              </p:cNvGraphicFramePr>
              <p:nvPr/>
            </p:nvGraphicFramePr>
            <p:xfrm>
              <a:off x="9549114" y="5683170"/>
              <a:ext cx="2652428" cy="1391503"/>
            </p:xfrm>
            <a:graphic>
              <a:graphicData uri="http://schemas.microsoft.com/office/drawing/2017/model3d">
                <am3d:model3d r:embed="rId7">
                  <am3d:spPr>
                    <a:xfrm>
                      <a:off x="0" y="0"/>
                      <a:ext cx="2652428" cy="1391503"/>
                    </a:xfrm>
                    <a:prstGeom prst="rect">
                      <a:avLst/>
                    </a:prstGeom>
                    <a:ln>
                      <a:noFill/>
                    </a:ln>
                    <a:effectLst>
                      <a:outerShdw blurRad="190500" dist="228600" dir="2700000" algn="ctr">
                        <a:srgbClr val="000000">
                          <a:alpha val="30000"/>
                        </a:srgbClr>
                      </a:outerShdw>
                    </a:effectLst>
                  </am3d:spPr>
                  <am3d:camera>
                    <am3d:pos x="0" y="0" z="54658304"/>
                    <am3d:up dx="0" dy="36000000" dz="0"/>
                    <am3d:lookAt x="0" y="0" z="0"/>
                    <am3d:perspective fov="2700000"/>
                  </am3d:camera>
                  <am3d:trans>
                    <am3d:meterPerModelUnit n="40614" d="1000000"/>
                    <am3d:preTrans dx="0" dy="-9187968" dz="-5362381"/>
                    <am3d:scale>
                      <am3d:sx n="1000000" d="1000000"/>
                      <am3d:sy n="1000000" d="1000000"/>
                      <am3d:sz n="1000000" d="1000000"/>
                    </am3d:scale>
                    <am3d:rot ax="2071423" ay="-71645" az="-49278"/>
                    <am3d:postTrans dx="0" dy="0" dz="0"/>
                  </am3d:trans>
                  <am3d:raster rName="Office3DRenderer" rVer="16.0.8326">
                    <am3d:blip r:embed="rId8"/>
                  </am3d:raster>
                  <am3d:objViewport viewportSz="287403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 name="3D Model 2" descr="Books On Shelf">
                <a:extLst>
                  <a:ext uri="{FF2B5EF4-FFF2-40B4-BE49-F238E27FC236}">
                    <a16:creationId xmlns:a16="http://schemas.microsoft.com/office/drawing/2014/main" id="{1FC00E89-9217-E9BF-8DC1-E1218BA47A9F}"/>
                  </a:ext>
                </a:extLst>
              </p:cNvPr>
              <p:cNvPicPr>
                <a:picLocks noGrp="1" noRot="1" noChangeAspect="1" noMove="1" noResize="1" noEditPoints="1" noAdjustHandles="1" noChangeArrowheads="1" noChangeShapeType="1" noCrop="1"/>
              </p:cNvPicPr>
              <p:nvPr/>
            </p:nvPicPr>
            <p:blipFill>
              <a:blip r:embed="rId8"/>
              <a:stretch>
                <a:fillRect/>
              </a:stretch>
            </p:blipFill>
            <p:spPr>
              <a:xfrm>
                <a:off x="9549114" y="5683170"/>
                <a:ext cx="2652428" cy="1391503"/>
              </a:xfrm>
              <a:prstGeom prst="rect">
                <a:avLst/>
              </a:prstGeom>
              <a:ln>
                <a:noFill/>
              </a:ln>
              <a:effectLst>
                <a:outerShdw blurRad="190500" dist="228600" dir="2700000" algn="ctr">
                  <a:srgbClr val="000000">
                    <a:alpha val="30000"/>
                  </a:srgbClr>
                </a:outerShdw>
              </a:effectLst>
            </p:spPr>
          </p:pic>
        </mc:Fallback>
      </mc:AlternateContent>
    </p:spTree>
    <p:extLst>
      <p:ext uri="{BB962C8B-B14F-4D97-AF65-F5344CB8AC3E}">
        <p14:creationId xmlns:p14="http://schemas.microsoft.com/office/powerpoint/2010/main" val="2012017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0" presetClass="emph" presetSubtype="1" repeatCount="indefinite" fill="hold" nodeType="withEffect">
                                  <p:stCondLst>
                                    <p:cond delay="0"/>
                                  </p:stCondLst>
                                  <p:childTnLst>
                                    <p:anim calcmode="lin" valueType="num">
                                      <p:cBhvr>
                                        <p:cTn id="6" dur="326600" fill="hold"/>
                                        <p:tgtEl>
                                          <p:spTgt spid="10"/>
                                        </p:tgtEl>
                                        <p:attrNameLst>
                                          <p:attrName>embedded1</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9">
          <a:extLst>
            <a:ext uri="{FF2B5EF4-FFF2-40B4-BE49-F238E27FC236}">
              <a16:creationId xmlns:a16="http://schemas.microsoft.com/office/drawing/2014/main" id="{65A07921-65BF-54B1-A347-A327DBC6A24E}"/>
            </a:ext>
          </a:extLst>
        </p:cNvPr>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B2AFC62F-0B99-92D0-E359-3EEB400E9F75}"/>
              </a:ext>
            </a:extLst>
          </p:cNvPr>
          <p:cNvSpPr/>
          <p:nvPr/>
        </p:nvSpPr>
        <p:spPr>
          <a:xfrm>
            <a:off x="0" y="839673"/>
            <a:ext cx="12191999" cy="4695568"/>
          </a:xfrm>
          <a:prstGeom prst="roundRect">
            <a:avLst/>
          </a:prstGeom>
          <a:solidFill>
            <a:schemeClr val="accent2">
              <a:lumMod val="40000"/>
              <a:lumOff val="60000"/>
              <a:alpha val="38000"/>
            </a:schemeClr>
          </a:solidFill>
          <a:ln>
            <a:noFill/>
          </a:ln>
          <a:effectLst>
            <a:outerShdw blurRad="184150" dist="241300" dir="11520000" sx="110000" sy="110000" algn="ctr">
              <a:srgbClr val="000000">
                <a:alpha val="18000"/>
              </a:srgbClr>
            </a:outerShdw>
          </a:effectLst>
          <a:scene3d>
            <a:camera prst="perspectiveFront" fov="5100000">
              <a:rot lat="0" lon="2100000" rev="0"/>
            </a:camera>
            <a:lightRig rig="flood" dir="t">
              <a:rot lat="0" lon="0" rev="13800000"/>
            </a:lightRig>
          </a:scene3d>
          <a:sp3d extrusionH="107950" prstMaterial="plastic">
            <a:bevelT w="82550" h="63500" prst="divot"/>
            <a:bevelB/>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C:\Users\QUOC HUY\Desktop\Logo_Đại_học_FPT.png">
            <a:extLst>
              <a:ext uri="{FF2B5EF4-FFF2-40B4-BE49-F238E27FC236}">
                <a16:creationId xmlns:a16="http://schemas.microsoft.com/office/drawing/2014/main" id="{DE97DA5F-EA36-6C38-04B3-3CD54A5238E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47116" y="0"/>
            <a:ext cx="1744884" cy="839673"/>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m3d="http://schemas.microsoft.com/office/drawing/2017/model3d" Requires="am3d">
          <p:graphicFrame>
            <p:nvGraphicFramePr>
              <p:cNvPr id="6" name="3D Model 5" descr="Saturn">
                <a:extLst>
                  <a:ext uri="{FF2B5EF4-FFF2-40B4-BE49-F238E27FC236}">
                    <a16:creationId xmlns:a16="http://schemas.microsoft.com/office/drawing/2014/main" id="{E41B86C5-1713-F87A-2EAE-F4FB8090BA65}"/>
                  </a:ext>
                </a:extLst>
              </p:cNvPr>
              <p:cNvGraphicFramePr>
                <a:graphicFrameLocks noChangeAspect="1"/>
              </p:cNvGraphicFramePr>
              <p:nvPr/>
            </p:nvGraphicFramePr>
            <p:xfrm>
              <a:off x="8964304" y="4565710"/>
              <a:ext cx="2965623" cy="1939062"/>
            </p:xfrm>
            <a:graphic>
              <a:graphicData uri="http://schemas.microsoft.com/office/drawing/2017/model3d">
                <am3d:model3d r:embed="rId4">
                  <am3d:spPr>
                    <a:xfrm>
                      <a:off x="0" y="0"/>
                      <a:ext cx="2965623" cy="1939062"/>
                    </a:xfrm>
                    <a:prstGeom prst="rect">
                      <a:avLst/>
                    </a:prstGeom>
                  </am3d:spPr>
                  <am3d:camera>
                    <am3d:pos x="0" y="0" z="68798914"/>
                    <am3d:up dx="0" dy="36000000" dz="0"/>
                    <am3d:lookAt x="0" y="0" z="0"/>
                    <am3d:perspective fov="2700000"/>
                  </am3d:camera>
                  <am3d:trans>
                    <am3d:meterPerModelUnit n="1866996" d="1000000"/>
                    <am3d:preTrans dx="-4" dy="0" dz="0"/>
                    <am3d:scale>
                      <am3d:sx n="1000000" d="1000000"/>
                      <am3d:sy n="1000000" d="1000000"/>
                      <am3d:sz n="1000000" d="1000000"/>
                    </am3d:scale>
                    <am3d:rot ax="2023387" ay="1395779" az="886132"/>
                    <am3d:postTrans dx="0" dy="0" dz="0"/>
                  </am3d:trans>
                  <am3d:raster rName="Office3DRenderer" rVer="16.0.8326">
                    <am3d:blip r:embed="rId5"/>
                  </am3d:raster>
                  <am3d:objViewport viewportSz="444843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3D Model 5" descr="Saturn">
                <a:extLst>
                  <a:ext uri="{FF2B5EF4-FFF2-40B4-BE49-F238E27FC236}">
                    <a16:creationId xmlns:a16="http://schemas.microsoft.com/office/drawing/2014/main" id="{E41B86C5-1713-F87A-2EAE-F4FB8090BA65}"/>
                  </a:ext>
                </a:extLst>
              </p:cNvPr>
              <p:cNvPicPr>
                <a:picLocks noGrp="1" noRot="1" noChangeAspect="1" noMove="1" noResize="1" noEditPoints="1" noAdjustHandles="1" noChangeArrowheads="1" noChangeShapeType="1" noCrop="1"/>
              </p:cNvPicPr>
              <p:nvPr/>
            </p:nvPicPr>
            <p:blipFill>
              <a:blip r:embed="rId5"/>
              <a:stretch>
                <a:fillRect/>
              </a:stretch>
            </p:blipFill>
            <p:spPr>
              <a:xfrm>
                <a:off x="8964304" y="4565710"/>
                <a:ext cx="2965623" cy="1939062"/>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5" name="3D Model 4" descr="Books On Shelf">
                <a:extLst>
                  <a:ext uri="{FF2B5EF4-FFF2-40B4-BE49-F238E27FC236}">
                    <a16:creationId xmlns:a16="http://schemas.microsoft.com/office/drawing/2014/main" id="{8FB7E912-C46E-1935-85FB-A2EECAE76693}"/>
                  </a:ext>
                </a:extLst>
              </p:cNvPr>
              <p:cNvGraphicFramePr>
                <a:graphicFrameLocks noChangeAspect="1"/>
              </p:cNvGraphicFramePr>
              <p:nvPr/>
            </p:nvGraphicFramePr>
            <p:xfrm>
              <a:off x="344048" y="4371665"/>
              <a:ext cx="3142498" cy="2018817"/>
            </p:xfrm>
            <a:graphic>
              <a:graphicData uri="http://schemas.microsoft.com/office/drawing/2017/model3d">
                <am3d:model3d r:embed="rId6">
                  <am3d:spPr>
                    <a:xfrm>
                      <a:off x="0" y="0"/>
                      <a:ext cx="3142498" cy="2018817"/>
                    </a:xfrm>
                    <a:prstGeom prst="rect">
                      <a:avLst/>
                    </a:prstGeom>
                    <a:ln>
                      <a:noFill/>
                    </a:ln>
                    <a:effectLst>
                      <a:outerShdw blurRad="190500" dist="228600" dir="2700000" algn="ctr">
                        <a:srgbClr val="000000">
                          <a:alpha val="30000"/>
                        </a:srgbClr>
                      </a:outerShdw>
                    </a:effectLst>
                  </am3d:spPr>
                  <am3d:camera>
                    <am3d:pos x="0" y="0" z="54658304"/>
                    <am3d:up dx="0" dy="36000000" dz="0"/>
                    <am3d:lookAt x="0" y="0" z="0"/>
                    <am3d:perspective fov="2700000"/>
                  </am3d:camera>
                  <am3d:trans>
                    <am3d:meterPerModelUnit n="40614" d="1000000"/>
                    <am3d:preTrans dx="0" dy="-9187968" dz="-5362381"/>
                    <am3d:scale>
                      <am3d:sx n="1000000" d="1000000"/>
                      <am3d:sy n="1000000" d="1000000"/>
                      <am3d:sz n="1000000" d="1000000"/>
                    </am3d:scale>
                    <am3d:rot ax="1856887" ay="-876135" az="-515785"/>
                    <am3d:postTrans dx="0" dy="0" dz="0"/>
                  </am3d:trans>
                  <am3d:raster rName="Office3DRenderer" rVer="16.0.8326">
                    <am3d:blip r:embed="rId7"/>
                  </am3d:raster>
                  <am3d:objViewport viewportSz="386622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 name="3D Model 4" descr="Books On Shelf">
                <a:extLst>
                  <a:ext uri="{FF2B5EF4-FFF2-40B4-BE49-F238E27FC236}">
                    <a16:creationId xmlns:a16="http://schemas.microsoft.com/office/drawing/2014/main" id="{8FB7E912-C46E-1935-85FB-A2EECAE76693}"/>
                  </a:ext>
                </a:extLst>
              </p:cNvPr>
              <p:cNvPicPr>
                <a:picLocks noGrp="1" noRot="1" noChangeAspect="1" noMove="1" noResize="1" noEditPoints="1" noAdjustHandles="1" noChangeArrowheads="1" noChangeShapeType="1" noCrop="1"/>
              </p:cNvPicPr>
              <p:nvPr/>
            </p:nvPicPr>
            <p:blipFill>
              <a:blip r:embed="rId7"/>
              <a:stretch>
                <a:fillRect/>
              </a:stretch>
            </p:blipFill>
            <p:spPr>
              <a:xfrm>
                <a:off x="344048" y="4371665"/>
                <a:ext cx="3142498" cy="2018817"/>
              </a:xfrm>
              <a:prstGeom prst="rect">
                <a:avLst/>
              </a:prstGeom>
              <a:ln>
                <a:noFill/>
              </a:ln>
              <a:effectLst>
                <a:outerShdw blurRad="190500" dist="228600" dir="2700000" algn="ctr">
                  <a:srgbClr val="000000">
                    <a:alpha val="30000"/>
                  </a:srgbClr>
                </a:outerShdw>
              </a:effectLst>
            </p:spPr>
          </p:pic>
        </mc:Fallback>
      </mc:AlternateContent>
      <p:sp>
        <p:nvSpPr>
          <p:cNvPr id="81" name="Google Shape;81;p16"/>
          <p:cNvSpPr txBox="1">
            <a:spLocks noGrp="1"/>
          </p:cNvSpPr>
          <p:nvPr>
            <p:ph type="ctrTitle"/>
          </p:nvPr>
        </p:nvSpPr>
        <p:spPr>
          <a:xfrm>
            <a:off x="3278072" y="2199336"/>
            <a:ext cx="6195315" cy="1134964"/>
          </a:xfrm>
          <a:prstGeom prst="rect">
            <a:avLst/>
          </a:prstGeom>
        </p:spPr>
        <p:txBody>
          <a:bodyPr spcFirstLastPara="1" vert="horz" wrap="square" lIns="121900" tIns="121900" rIns="121900" bIns="121900" rtlCol="0" anchor="ctr" anchorCtr="0">
            <a:noAutofit/>
          </a:bodyPr>
          <a:lstStyle/>
          <a:p>
            <a:r>
              <a:rPr lang="en" sz="2400" b="1" dirty="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3.1. Tư tưởng Hồ Chí Minh về độc lập dân tộc</a:t>
            </a:r>
            <a:endParaRPr sz="2400" b="1" dirty="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endParaRPr>
          </a:p>
        </p:txBody>
      </p:sp>
      <p:sp>
        <p:nvSpPr>
          <p:cNvPr id="82" name="Google Shape;82;p16"/>
          <p:cNvSpPr txBox="1">
            <a:spLocks noGrp="1"/>
          </p:cNvSpPr>
          <p:nvPr>
            <p:ph type="subTitle" idx="1"/>
          </p:nvPr>
        </p:nvSpPr>
        <p:spPr>
          <a:xfrm>
            <a:off x="3758800" y="3484116"/>
            <a:ext cx="5529392" cy="887549"/>
          </a:xfrm>
          <a:prstGeom prst="rect">
            <a:avLst/>
          </a:prstGeom>
        </p:spPr>
        <p:txBody>
          <a:bodyPr spcFirstLastPara="1" vert="horz" wrap="square" lIns="121900" tIns="121900" rIns="121900" bIns="121900" rtlCol="0" anchor="t" anchorCtr="0">
            <a:noAutofit/>
          </a:bodyPr>
          <a:lstStyle/>
          <a:p>
            <a:pPr marL="0" indent="0"/>
            <a:r>
              <a:rPr lang="en" sz="2400" b="1" dirty="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3.1.2.</a:t>
            </a:r>
            <a:r>
              <a:rPr lang="vi-VN" sz="2400" b="1" dirty="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 Vấn đề </a:t>
            </a:r>
            <a:r>
              <a:rPr lang="en-US" sz="2400" b="1" dirty="0" err="1">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cách</a:t>
            </a:r>
            <a:r>
              <a:rPr lang="en-US" sz="2400" b="1" dirty="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US" sz="2400" b="1" dirty="0" err="1">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mạng</a:t>
            </a:r>
            <a:r>
              <a:rPr lang="en-US" sz="2400" b="1" dirty="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US" sz="2400" b="1" dirty="0" err="1">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giải</a:t>
            </a:r>
            <a:r>
              <a:rPr lang="en-US" sz="2400" b="1" dirty="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US" sz="2400" b="1" dirty="0" err="1">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phóng</a:t>
            </a:r>
            <a:r>
              <a:rPr lang="en-US" sz="2400" b="1" dirty="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US" sz="2400" b="1" dirty="0" err="1">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dân</a:t>
            </a:r>
            <a:r>
              <a:rPr lang="en-US" sz="2400" b="1" dirty="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 </a:t>
            </a:r>
            <a:r>
              <a:rPr lang="en-US" sz="2400" b="1" dirty="0" err="1">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tộc</a:t>
            </a:r>
            <a:endParaRPr sz="2400" b="1" dirty="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endParaRPr>
          </a:p>
        </p:txBody>
      </p:sp>
    </p:spTree>
    <p:extLst>
      <p:ext uri="{BB962C8B-B14F-4D97-AF65-F5344CB8AC3E}">
        <p14:creationId xmlns:p14="http://schemas.microsoft.com/office/powerpoint/2010/main" val="4002401822"/>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21"/>
          <p:cNvSpPr txBox="1">
            <a:spLocks noGrp="1"/>
          </p:cNvSpPr>
          <p:nvPr>
            <p:ph type="title"/>
          </p:nvPr>
        </p:nvSpPr>
        <p:spPr>
          <a:xfrm>
            <a:off x="587551" y="180110"/>
            <a:ext cx="7757796" cy="831324"/>
          </a:xfrm>
          <a:prstGeom prst="rect">
            <a:avLst/>
          </a:prstGeom>
        </p:spPr>
        <p:txBody>
          <a:bodyPr spcFirstLastPara="1" vert="horz" wrap="square" lIns="121900" tIns="121900" rIns="121900" bIns="121900" rtlCol="0" anchor="b" anchorCtr="0">
            <a:noAutofit/>
          </a:bodyPr>
          <a:lstStyle/>
          <a:p>
            <a:r>
              <a:rPr lang="en-US" sz="2133" b="1" i="1" spc="300">
                <a:solidFill>
                  <a:srgbClr val="FF0000"/>
                </a:solidFill>
                <a:latin typeface="Lato Light" panose="020F0502020204030203" pitchFamily="34" charset="0"/>
                <a:ea typeface="Lato Light" panose="020F0502020204030203" pitchFamily="34" charset="0"/>
                <a:cs typeface="Lato Light" panose="020F0502020204030203" pitchFamily="34" charset="0"/>
              </a:rPr>
              <a:t>a. </a:t>
            </a:r>
            <a:r>
              <a:rPr lang="vi-VN" sz="2133" b="1" i="1" spc="300">
                <a:solidFill>
                  <a:srgbClr val="FF0000"/>
                </a:solidFill>
                <a:latin typeface="Lato Light" panose="020F0502020204030203" pitchFamily="34" charset="0"/>
                <a:ea typeface="Lato Light" panose="020F0502020204030203" pitchFamily="34" charset="0"/>
                <a:cs typeface="Lato Light" panose="020F0502020204030203" pitchFamily="34" charset="0"/>
              </a:rPr>
              <a:t>Cách </a:t>
            </a:r>
            <a:r>
              <a:rPr lang="vi-VN" sz="2133" b="1" i="1" spc="300" dirty="0">
                <a:solidFill>
                  <a:srgbClr val="FF0000"/>
                </a:solidFill>
                <a:latin typeface="Lato Light" panose="020F0502020204030203" pitchFamily="34" charset="0"/>
                <a:ea typeface="Lato Light" panose="020F0502020204030203" pitchFamily="34" charset="0"/>
                <a:cs typeface="Lato Light" panose="020F0502020204030203" pitchFamily="34" charset="0"/>
              </a:rPr>
              <a:t>mạng giải phóng dân tộc muốn thắng lợi phải đi theo con đường cách mạng vô sản</a:t>
            </a:r>
            <a:endParaRPr sz="2133" b="1" spc="300" dirty="0">
              <a:solidFill>
                <a:srgbClr val="FF0000"/>
              </a:solidFill>
              <a:latin typeface="Lato Light" panose="020F0502020204030203" pitchFamily="34" charset="0"/>
              <a:ea typeface="Lato Light" panose="020F0502020204030203" pitchFamily="34" charset="0"/>
              <a:cs typeface="Lato Light" panose="020F0502020204030203" pitchFamily="34" charset="0"/>
            </a:endParaRPr>
          </a:p>
        </p:txBody>
      </p:sp>
      <p:sp>
        <p:nvSpPr>
          <p:cNvPr id="121" name="Google Shape;121;p21"/>
          <p:cNvSpPr txBox="1">
            <a:spLocks noGrp="1"/>
          </p:cNvSpPr>
          <p:nvPr>
            <p:ph type="body" idx="1"/>
          </p:nvPr>
        </p:nvSpPr>
        <p:spPr>
          <a:xfrm>
            <a:off x="807474" y="1391236"/>
            <a:ext cx="3625634" cy="2277939"/>
          </a:xfrm>
          <a:prstGeom prst="rect">
            <a:avLst/>
          </a:prstGeom>
          <a:solidFill>
            <a:schemeClr val="accent5">
              <a:lumMod val="20000"/>
              <a:lumOff val="80000"/>
              <a:alpha val="34000"/>
            </a:schemeClr>
          </a:solidFill>
          <a:ln>
            <a:noFill/>
          </a:ln>
          <a:effectLst/>
          <a:scene3d>
            <a:camera prst="orthographicFront">
              <a:rot lat="0" lon="0" rev="0"/>
            </a:camera>
            <a:lightRig rig="contrasting" dir="t">
              <a:rot lat="0" lon="0" rev="7800000"/>
            </a:lightRig>
          </a:scene3d>
          <a:sp3d>
            <a:bevelT w="139700" h="139700"/>
          </a:sp3d>
        </p:spPr>
        <p:txBody>
          <a:bodyPr spcFirstLastPara="1" vert="horz" wrap="square" lIns="121900" tIns="121900" rIns="121900" bIns="121900" rtlCol="0" anchor="ctr" anchorCtr="0">
            <a:noAutofit/>
          </a:bodyPr>
          <a:lstStyle/>
          <a:p>
            <a:pPr marL="0" indent="0" algn="just">
              <a:buNone/>
            </a:pPr>
            <a:r>
              <a:rPr lang="en-US" sz="2400" spc="-150">
                <a:latin typeface="ZapfChancery-Medium" panose="00000400000000000000" pitchFamily="2" charset="0"/>
                <a:ea typeface="ZapfChancery-Medium" panose="00000400000000000000" pitchFamily="2" charset="0"/>
                <a:cs typeface="ZapfChancery-Medium" panose="00000400000000000000" pitchFamily="2" charset="0"/>
              </a:rPr>
              <a:t>Thực tiễn phong trào yêu nước nổ ra và thất bại</a:t>
            </a:r>
            <a:r>
              <a:rPr lang="vi-VN" sz="2400" spc="-150">
                <a:latin typeface="ZapfChancery-Medium" panose="00000400000000000000" pitchFamily="2" charset="0"/>
                <a:ea typeface="ZapfChancery-Medium" panose="00000400000000000000" pitchFamily="2" charset="0"/>
                <a:cs typeface="ZapfChancery-Medium" panose="00000400000000000000" pitchFamily="2" charset="0"/>
              </a:rPr>
              <a:t>.</a:t>
            </a:r>
            <a:endParaRPr lang="en-US" sz="2400" spc="-150">
              <a:latin typeface="ZapfChancery-Medium" panose="00000400000000000000" pitchFamily="2" charset="0"/>
              <a:ea typeface="ZapfChancery-Medium" panose="00000400000000000000" pitchFamily="2" charset="0"/>
              <a:cs typeface="ZapfChancery-Medium" panose="00000400000000000000" pitchFamily="2" charset="0"/>
            </a:endParaRPr>
          </a:p>
          <a:p>
            <a:pPr marL="0" indent="0" algn="just">
              <a:buNone/>
            </a:pPr>
            <a:r>
              <a:rPr lang="en-US" sz="2400" spc="-150">
                <a:latin typeface="ZapfChancery-Medium" panose="00000400000000000000" pitchFamily="2" charset="0"/>
                <a:ea typeface="ZapfChancery-Medium" panose="00000400000000000000" pitchFamily="2" charset="0"/>
                <a:cs typeface="ZapfChancery-Medium" panose="00000400000000000000" pitchFamily="2" charset="0"/>
              </a:rPr>
              <a:t>Khảo cứu cách mạng Pháp, Mỹ </a:t>
            </a:r>
          </a:p>
          <a:p>
            <a:pPr marL="0" indent="0" algn="just">
              <a:buNone/>
            </a:pPr>
            <a:r>
              <a:rPr lang="vi-VN" sz="2400" spc="-150">
                <a:latin typeface="ZapfChancery-Medium" panose="00000400000000000000" pitchFamily="2" charset="0"/>
                <a:ea typeface="ZapfChancery-Medium" panose="00000400000000000000" pitchFamily="2" charset="0"/>
                <a:cs typeface="ZapfChancery-Medium" panose="00000400000000000000" pitchFamily="2" charset="0"/>
              </a:rPr>
              <a:t>Năm 1917</a:t>
            </a:r>
            <a:r>
              <a:rPr lang="en-US" sz="2400" spc="-150">
                <a:latin typeface="ZapfChancery-Medium" panose="00000400000000000000" pitchFamily="2" charset="0"/>
                <a:ea typeface="ZapfChancery-Medium" panose="00000400000000000000" pitchFamily="2" charset="0"/>
                <a:cs typeface="ZapfChancery-Medium" panose="00000400000000000000" pitchFamily="2" charset="0"/>
              </a:rPr>
              <a:t> - </a:t>
            </a:r>
            <a:r>
              <a:rPr lang="vi-VN" sz="2400" spc="-150">
                <a:latin typeface="ZapfChancery-Medium" panose="00000400000000000000" pitchFamily="2" charset="0"/>
                <a:ea typeface="ZapfChancery-Medium" panose="00000400000000000000" pitchFamily="2" charset="0"/>
                <a:cs typeface="ZapfChancery-Medium" panose="00000400000000000000" pitchFamily="2" charset="0"/>
              </a:rPr>
              <a:t>Cách mạng Tháng Mười Nga thắng lợi</a:t>
            </a:r>
            <a:r>
              <a:rPr lang="en-US" sz="2400" spc="-150">
                <a:latin typeface="ZapfChancery-Medium" panose="00000400000000000000" pitchFamily="2" charset="0"/>
                <a:ea typeface="ZapfChancery-Medium" panose="00000400000000000000" pitchFamily="2" charset="0"/>
                <a:cs typeface="ZapfChancery-Medium" panose="00000400000000000000" pitchFamily="2" charset="0"/>
              </a:rPr>
              <a:t>.</a:t>
            </a:r>
            <a:r>
              <a:rPr lang="vi-VN" sz="2400" spc="-150">
                <a:latin typeface="ZapfChancery-Medium" panose="00000400000000000000" pitchFamily="2" charset="0"/>
                <a:ea typeface="ZapfChancery-Medium" panose="00000400000000000000" pitchFamily="2" charset="0"/>
                <a:cs typeface="ZapfChancery-Medium" panose="00000400000000000000" pitchFamily="2" charset="0"/>
              </a:rPr>
              <a:t> </a:t>
            </a:r>
            <a:endParaRPr lang="vi-VN" sz="2400" spc="-150" dirty="0">
              <a:latin typeface="ZapfChancery-Medium" panose="00000400000000000000" pitchFamily="2" charset="0"/>
              <a:ea typeface="ZapfChancery-Medium" panose="00000400000000000000" pitchFamily="2" charset="0"/>
              <a:cs typeface="ZapfChancery-Medium" panose="00000400000000000000" pitchFamily="2" charset="0"/>
            </a:endParaRPr>
          </a:p>
        </p:txBody>
      </p:sp>
      <p:sp>
        <p:nvSpPr>
          <p:cNvPr id="122" name="Google Shape;122;p21"/>
          <p:cNvSpPr txBox="1">
            <a:spLocks noGrp="1"/>
          </p:cNvSpPr>
          <p:nvPr>
            <p:ph type="body" idx="2"/>
          </p:nvPr>
        </p:nvSpPr>
        <p:spPr>
          <a:xfrm>
            <a:off x="4745622" y="1391236"/>
            <a:ext cx="3625634" cy="2277939"/>
          </a:xfrm>
          <a:prstGeom prst="rect">
            <a:avLst/>
          </a:prstGeom>
          <a:solidFill>
            <a:schemeClr val="accent5">
              <a:lumMod val="20000"/>
              <a:lumOff val="80000"/>
              <a:alpha val="34000"/>
            </a:schemeClr>
          </a:solidFill>
          <a:ln>
            <a:noFill/>
          </a:ln>
          <a:effectLst/>
          <a:scene3d>
            <a:camera prst="orthographicFront">
              <a:rot lat="0" lon="0" rev="0"/>
            </a:camera>
            <a:lightRig rig="contrasting" dir="t">
              <a:rot lat="0" lon="0" rev="7800000"/>
            </a:lightRig>
          </a:scene3d>
          <a:sp3d>
            <a:bevelT w="139700" h="139700"/>
          </a:sp3d>
        </p:spPr>
        <p:txBody>
          <a:bodyPr spcFirstLastPara="1" vert="horz" wrap="square" lIns="121900" tIns="121900" rIns="121900" bIns="121900" rtlCol="0" anchor="ctr" anchorCtr="0">
            <a:noAutofit/>
          </a:bodyPr>
          <a:lstStyle/>
          <a:p>
            <a:pPr marL="0" indent="0" algn="just">
              <a:buNone/>
            </a:pPr>
            <a:r>
              <a:rPr lang="vi-VN" sz="2400" spc="-150">
                <a:latin typeface="ZapfChancery-Medium" panose="00000400000000000000" pitchFamily="2" charset="0"/>
                <a:ea typeface="ZapfChancery-Medium" panose="00000400000000000000" pitchFamily="2" charset="0"/>
                <a:cs typeface="ZapfChancery-Medium" panose="00000400000000000000" pitchFamily="2" charset="0"/>
              </a:rPr>
              <a:t>Năm 1920</a:t>
            </a:r>
            <a:r>
              <a:rPr lang="en-US" sz="2400" spc="-150">
                <a:latin typeface="ZapfChancery-Medium" panose="00000400000000000000" pitchFamily="2" charset="0"/>
                <a:ea typeface="ZapfChancery-Medium" panose="00000400000000000000" pitchFamily="2" charset="0"/>
                <a:cs typeface="ZapfChancery-Medium" panose="00000400000000000000" pitchFamily="2" charset="0"/>
              </a:rPr>
              <a:t> - Đ</a:t>
            </a:r>
            <a:r>
              <a:rPr lang="vi-VN" sz="2400" spc="-150">
                <a:latin typeface="ZapfChancery-Medium" panose="00000400000000000000" pitchFamily="2" charset="0"/>
                <a:ea typeface="ZapfChancery-Medium" panose="00000400000000000000" pitchFamily="2" charset="0"/>
                <a:cs typeface="ZapfChancery-Medium" panose="00000400000000000000" pitchFamily="2" charset="0"/>
              </a:rPr>
              <a:t>ọc </a:t>
            </a:r>
            <a:r>
              <a:rPr lang="vi-VN" sz="2400" spc="-150" dirty="0">
                <a:latin typeface="ZapfChancery-Medium" panose="00000400000000000000" pitchFamily="2" charset="0"/>
                <a:ea typeface="ZapfChancery-Medium" panose="00000400000000000000" pitchFamily="2" charset="0"/>
                <a:cs typeface="ZapfChancery-Medium" panose="00000400000000000000" pitchFamily="2" charset="0"/>
              </a:rPr>
              <a:t>bản </a:t>
            </a:r>
            <a:r>
              <a:rPr lang="vi-VN" sz="2400" i="1" spc="-150" dirty="0">
                <a:latin typeface="ZapfChancery-Medium" panose="00000400000000000000" pitchFamily="2" charset="0"/>
                <a:ea typeface="ZapfChancery-Medium" panose="00000400000000000000" pitchFamily="2" charset="0"/>
                <a:cs typeface="ZapfChancery-Medium" panose="00000400000000000000" pitchFamily="2" charset="0"/>
              </a:rPr>
              <a:t>Sơ thảo lần thứ nhất những luận cương về vấn đề dân tộc và vấn đề thuộc địa </a:t>
            </a:r>
            <a:r>
              <a:rPr lang="vi-VN" sz="2400" spc="-150">
                <a:latin typeface="ZapfChancery-Medium" panose="00000400000000000000" pitchFamily="2" charset="0"/>
                <a:ea typeface="ZapfChancery-Medium" panose="00000400000000000000" pitchFamily="2" charset="0"/>
                <a:cs typeface="ZapfChancery-Medium" panose="00000400000000000000" pitchFamily="2" charset="0"/>
              </a:rPr>
              <a:t>của Lênin</a:t>
            </a:r>
            <a:r>
              <a:rPr lang="en-US" sz="2400" spc="-150">
                <a:latin typeface="ZapfChancery-Medium" panose="00000400000000000000" pitchFamily="2" charset="0"/>
                <a:ea typeface="ZapfChancery-Medium" panose="00000400000000000000" pitchFamily="2" charset="0"/>
                <a:cs typeface="ZapfChancery-Medium" panose="00000400000000000000" pitchFamily="2" charset="0"/>
              </a:rPr>
              <a:t>.</a:t>
            </a:r>
            <a:endParaRPr sz="2400" spc="-150" dirty="0">
              <a:latin typeface="ZapfChancery-Medium" panose="00000400000000000000" pitchFamily="2" charset="0"/>
              <a:ea typeface="ZapfChancery-Medium" panose="00000400000000000000" pitchFamily="2" charset="0"/>
              <a:cs typeface="ZapfChancery-Medium" panose="00000400000000000000" pitchFamily="2" charset="0"/>
            </a:endParaRPr>
          </a:p>
        </p:txBody>
      </p:sp>
      <p:sp>
        <p:nvSpPr>
          <p:cNvPr id="123" name="Google Shape;123;p21"/>
          <p:cNvSpPr txBox="1">
            <a:spLocks noGrp="1"/>
          </p:cNvSpPr>
          <p:nvPr>
            <p:ph type="body" idx="3"/>
          </p:nvPr>
        </p:nvSpPr>
        <p:spPr>
          <a:xfrm>
            <a:off x="1979267" y="4764217"/>
            <a:ext cx="6067896" cy="1405093"/>
          </a:xfrm>
          <a:prstGeom prst="rect">
            <a:avLst/>
          </a:prstGeom>
        </p:spPr>
        <p:txBody>
          <a:bodyPr spcFirstLastPara="1" vert="horz" wrap="square" lIns="121900" tIns="121900" rIns="121900" bIns="121900" rtlCol="0" anchor="t" anchorCtr="0">
            <a:noAutofit/>
          </a:bodyPr>
          <a:lstStyle/>
          <a:p>
            <a:pPr marL="0" indent="0">
              <a:buNone/>
            </a:pPr>
            <a:r>
              <a:rPr lang="en-US" sz="2400" spc="-150">
                <a:solidFill>
                  <a:schemeClr val="accent2">
                    <a:lumMod val="75000"/>
                  </a:schemeClr>
                </a:solidFill>
                <a:effectLst/>
                <a:latin typeface="ZapfChancery-Medium" panose="00000400000000000000" pitchFamily="2" charset="0"/>
                <a:ea typeface="ZapfChancery-Medium" panose="00000400000000000000" pitchFamily="2" charset="0"/>
                <a:cs typeface="ZapfChancery-Medium" panose="00000400000000000000" pitchFamily="2" charset="0"/>
              </a:rPr>
              <a:t>Muốn cứu nước và giải phóng dân tộc không có con đường nào khác con đường cách mạng vô sản”. </a:t>
            </a:r>
          </a:p>
          <a:p>
            <a:pPr marL="0" indent="0">
              <a:buNone/>
            </a:pPr>
            <a:r>
              <a:rPr lang="vi-VN" sz="2400" spc="-150">
                <a:solidFill>
                  <a:schemeClr val="accent2">
                    <a:lumMod val="75000"/>
                  </a:schemeClr>
                </a:solidFill>
                <a:latin typeface="ZapfChancery-Medium" panose="00000400000000000000" pitchFamily="2" charset="0"/>
                <a:ea typeface="ZapfChancery-Medium" panose="00000400000000000000" pitchFamily="2" charset="0"/>
                <a:cs typeface="ZapfChancery-Medium" panose="00000400000000000000" pitchFamily="2" charset="0"/>
              </a:rPr>
              <a:t>Độc </a:t>
            </a:r>
            <a:r>
              <a:rPr lang="vi-VN" sz="2400" spc="-150" dirty="0">
                <a:solidFill>
                  <a:schemeClr val="accent2">
                    <a:lumMod val="75000"/>
                  </a:schemeClr>
                </a:solidFill>
                <a:latin typeface="ZapfChancery-Medium" panose="00000400000000000000" pitchFamily="2" charset="0"/>
                <a:ea typeface="ZapfChancery-Medium" panose="00000400000000000000" pitchFamily="2" charset="0"/>
                <a:cs typeface="ZapfChancery-Medium" panose="00000400000000000000" pitchFamily="2" charset="0"/>
              </a:rPr>
              <a:t>lập dân tộc gắn liền với chủ nghĩa xã hội</a:t>
            </a:r>
            <a:endParaRPr sz="2400" spc="-150" dirty="0">
              <a:solidFill>
                <a:schemeClr val="accent2">
                  <a:lumMod val="75000"/>
                </a:schemeClr>
              </a:solidFill>
              <a:latin typeface="ZapfChancery-Medium" panose="00000400000000000000" pitchFamily="2" charset="0"/>
              <a:ea typeface="ZapfChancery-Medium" panose="00000400000000000000" pitchFamily="2" charset="0"/>
              <a:cs typeface="ZapfChancery-Medium" panose="00000400000000000000" pitchFamily="2" charset="0"/>
            </a:endParaRPr>
          </a:p>
        </p:txBody>
      </p:sp>
      <p:sp>
        <p:nvSpPr>
          <p:cNvPr id="124" name="Google Shape;124;p21"/>
          <p:cNvSpPr txBox="1">
            <a:spLocks noGrp="1"/>
          </p:cNvSpPr>
          <p:nvPr>
            <p:ph type="sldNum" idx="12"/>
          </p:nvPr>
        </p:nvSpPr>
        <p:spPr>
          <a:xfrm>
            <a:off x="11307445" y="6231535"/>
            <a:ext cx="731600" cy="524800"/>
          </a:xfrm>
          <a:prstGeom prst="rect">
            <a:avLst/>
          </a:prstGeom>
        </p:spPr>
        <p:txBody>
          <a:bodyPr spcFirstLastPara="1" vert="horz" wrap="square" lIns="121900" tIns="121900" rIns="121900" bIns="121900" rtlCol="0" anchor="ctr" anchorCtr="0">
            <a:noAutofit/>
          </a:bodyPr>
          <a:lstStyle/>
          <a:p>
            <a:fld id="{00000000-1234-1234-1234-123412341234}" type="slidenum">
              <a:rPr lang="en" sz="2133">
                <a:latin typeface="Lato Light" panose="020F0502020204030203" pitchFamily="34" charset="0"/>
                <a:ea typeface="Lato Light" panose="020F0502020204030203" pitchFamily="34" charset="0"/>
                <a:cs typeface="Lato Light" panose="020F0502020204030203" pitchFamily="34" charset="0"/>
              </a:rPr>
              <a:pPr/>
              <a:t>3</a:t>
            </a:fld>
            <a:endParaRPr sz="2133">
              <a:latin typeface="Lato Light" panose="020F0502020204030203" pitchFamily="34" charset="0"/>
              <a:ea typeface="Lato Light" panose="020F0502020204030203" pitchFamily="34" charset="0"/>
              <a:cs typeface="Lato Light" panose="020F0502020204030203" pitchFamily="34" charset="0"/>
            </a:endParaRPr>
          </a:p>
        </p:txBody>
      </p:sp>
      <p:cxnSp>
        <p:nvCxnSpPr>
          <p:cNvPr id="3" name="Straight Connector 2">
            <a:extLst>
              <a:ext uri="{FF2B5EF4-FFF2-40B4-BE49-F238E27FC236}">
                <a16:creationId xmlns:a16="http://schemas.microsoft.com/office/drawing/2014/main" id="{C48AB168-34DD-22E5-21E7-E8F36E78DC6F}"/>
              </a:ext>
            </a:extLst>
          </p:cNvPr>
          <p:cNvCxnSpPr/>
          <p:nvPr/>
        </p:nvCxnSpPr>
        <p:spPr>
          <a:xfrm>
            <a:off x="2164462" y="3796496"/>
            <a:ext cx="4930815"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4B202DAF-4753-AEE0-9393-EEA830E64E00}"/>
              </a:ext>
            </a:extLst>
          </p:cNvPr>
          <p:cNvSpPr txBox="1"/>
          <p:nvPr/>
        </p:nvSpPr>
        <p:spPr>
          <a:xfrm>
            <a:off x="2377216" y="3870958"/>
            <a:ext cx="4511232" cy="338554"/>
          </a:xfrm>
          <a:prstGeom prst="rect">
            <a:avLst/>
          </a:prstGeom>
          <a:noFill/>
        </p:spPr>
        <p:txBody>
          <a:bodyPr wrap="square">
            <a:spAutoFit/>
          </a:bodyPr>
          <a:lstStyle/>
          <a:p>
            <a:r>
              <a:rPr lang="en-US" sz="1600" spc="-150">
                <a:solidFill>
                  <a:schemeClr val="accent2">
                    <a:lumMod val="75000"/>
                  </a:schemeClr>
                </a:solidFill>
                <a:latin typeface="Lato Light" panose="020F0502020204030203" pitchFamily="34" charset="0"/>
                <a:ea typeface="Lato Light" panose="020F0502020204030203" pitchFamily="34" charset="0"/>
                <a:cs typeface="Lato Light" panose="020F0502020204030203" pitchFamily="34" charset="0"/>
              </a:rPr>
              <a:t>Từ thực tiễn và lý luận Hồ Chí Minh  đi đến kết luận:</a:t>
            </a:r>
            <a:r>
              <a:rPr lang="vi-VN" sz="1600" spc="-150">
                <a:solidFill>
                  <a:schemeClr val="accent2">
                    <a:lumMod val="75000"/>
                  </a:schemeClr>
                </a:solidFill>
                <a:latin typeface="Lato Light" panose="020F0502020204030203" pitchFamily="34" charset="0"/>
                <a:ea typeface="Lato Light" panose="020F0502020204030203" pitchFamily="34" charset="0"/>
                <a:cs typeface="Lato Light" panose="020F0502020204030203" pitchFamily="34" charset="0"/>
              </a:rPr>
              <a:t> </a:t>
            </a:r>
            <a:endParaRPr lang="en-US" sz="1600">
              <a:solidFill>
                <a:schemeClr val="accent2">
                  <a:lumMod val="75000"/>
                </a:schemeClr>
              </a:solidFill>
              <a:latin typeface="Lato Light" panose="020F0502020204030203" pitchFamily="34" charset="0"/>
              <a:ea typeface="Lato Light" panose="020F0502020204030203" pitchFamily="34" charset="0"/>
              <a:cs typeface="Lato Light" panose="020F0502020204030203" pitchFamily="34" charset="0"/>
            </a:endParaRPr>
          </a:p>
        </p:txBody>
      </p:sp>
      <p:pic>
        <p:nvPicPr>
          <p:cNvPr id="6" name="Picture 2" descr="C:\Users\QUOC HUY\Desktop\Logo_Đại_học_FPT.png">
            <a:extLst>
              <a:ext uri="{FF2B5EF4-FFF2-40B4-BE49-F238E27FC236}">
                <a16:creationId xmlns:a16="http://schemas.microsoft.com/office/drawing/2014/main" id="{C7FCBBCC-BD11-FB76-FB9B-0C6870894DD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17215" y="51578"/>
            <a:ext cx="1744884" cy="839673"/>
          </a:xfrm>
          <a:prstGeom prst="rect">
            <a:avLst/>
          </a:prstGeom>
          <a:solidFill>
            <a:schemeClr val="accent5">
              <a:lumMod val="60000"/>
              <a:lumOff val="40000"/>
            </a:schemeClr>
          </a:solidFill>
        </p:spPr>
      </p:pic>
      <p:pic>
        <p:nvPicPr>
          <p:cNvPr id="4" name="Graphic 3" descr="Arrow Rotate left">
            <a:extLst>
              <a:ext uri="{FF2B5EF4-FFF2-40B4-BE49-F238E27FC236}">
                <a16:creationId xmlns:a16="http://schemas.microsoft.com/office/drawing/2014/main" id="{749E76F0-2A17-2B24-BB30-BE277730427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9171790">
            <a:off x="1836533" y="4051069"/>
            <a:ext cx="624548" cy="624548"/>
          </a:xfrm>
          <a:prstGeom prst="rect">
            <a:avLst/>
          </a:prstGeom>
        </p:spPr>
      </p:pic>
      <p:grpSp>
        <p:nvGrpSpPr>
          <p:cNvPr id="2" name="Group 1">
            <a:extLst>
              <a:ext uri="{FF2B5EF4-FFF2-40B4-BE49-F238E27FC236}">
                <a16:creationId xmlns:a16="http://schemas.microsoft.com/office/drawing/2014/main" id="{73650ADD-7093-0B10-27E7-400D7F438E80}"/>
              </a:ext>
            </a:extLst>
          </p:cNvPr>
          <p:cNvGrpSpPr/>
          <p:nvPr/>
        </p:nvGrpSpPr>
        <p:grpSpPr>
          <a:xfrm>
            <a:off x="-633627" y="4016416"/>
            <a:ext cx="4002918" cy="2723920"/>
            <a:chOff x="-633627" y="4016416"/>
            <a:chExt cx="4002918" cy="2723920"/>
          </a:xfrm>
        </p:grpSpPr>
        <p:sp>
          <p:nvSpPr>
            <p:cNvPr id="7" name="Freeform: Shape 6">
              <a:extLst>
                <a:ext uri="{FF2B5EF4-FFF2-40B4-BE49-F238E27FC236}">
                  <a16:creationId xmlns:a16="http://schemas.microsoft.com/office/drawing/2014/main" id="{F38A05DE-C2BA-C763-CF9D-10EF193B5D5D}"/>
                </a:ext>
              </a:extLst>
            </p:cNvPr>
            <p:cNvSpPr/>
            <p:nvPr/>
          </p:nvSpPr>
          <p:spPr>
            <a:xfrm>
              <a:off x="302000" y="4761065"/>
              <a:ext cx="3067291" cy="1979271"/>
            </a:xfrm>
            <a:custGeom>
              <a:avLst/>
              <a:gdLst>
                <a:gd name="connsiteX0" fmla="*/ 0 w 3067291"/>
                <a:gd name="connsiteY0" fmla="*/ 0 h 1979271"/>
                <a:gd name="connsiteX1" fmla="*/ 11575 w 3067291"/>
                <a:gd name="connsiteY1" fmla="*/ 1979271 h 1979271"/>
                <a:gd name="connsiteX2" fmla="*/ 3067291 w 3067291"/>
                <a:gd name="connsiteY2" fmla="*/ 1979271 h 1979271"/>
                <a:gd name="connsiteX3" fmla="*/ 3044142 w 3067291"/>
                <a:gd name="connsiteY3" fmla="*/ 1979271 h 1979271"/>
                <a:gd name="connsiteX4" fmla="*/ 3044142 w 3067291"/>
                <a:gd name="connsiteY4" fmla="*/ 1979271 h 1979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7291" h="1979271">
                  <a:moveTo>
                    <a:pt x="0" y="0"/>
                  </a:moveTo>
                  <a:cubicBezTo>
                    <a:pt x="3858" y="659757"/>
                    <a:pt x="7717" y="1319514"/>
                    <a:pt x="11575" y="1979271"/>
                  </a:cubicBezTo>
                  <a:lnTo>
                    <a:pt x="3067291" y="1979271"/>
                  </a:lnTo>
                  <a:lnTo>
                    <a:pt x="3044142" y="1979271"/>
                  </a:lnTo>
                  <a:lnTo>
                    <a:pt x="3044142" y="1979271"/>
                  </a:lnTo>
                </a:path>
              </a:pathLst>
            </a:custGeom>
            <a:ln w="9525"/>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8" name="Freeform: Shape 7">
              <a:extLst>
                <a:ext uri="{FF2B5EF4-FFF2-40B4-BE49-F238E27FC236}">
                  <a16:creationId xmlns:a16="http://schemas.microsoft.com/office/drawing/2014/main" id="{BA3B061E-40C9-0FE1-1831-622EA6F9B400}"/>
                </a:ext>
              </a:extLst>
            </p:cNvPr>
            <p:cNvSpPr/>
            <p:nvPr/>
          </p:nvSpPr>
          <p:spPr>
            <a:xfrm>
              <a:off x="-633627" y="4016416"/>
              <a:ext cx="3067291" cy="2345321"/>
            </a:xfrm>
            <a:custGeom>
              <a:avLst/>
              <a:gdLst>
                <a:gd name="connsiteX0" fmla="*/ 0 w 3067291"/>
                <a:gd name="connsiteY0" fmla="*/ 0 h 1979271"/>
                <a:gd name="connsiteX1" fmla="*/ 11575 w 3067291"/>
                <a:gd name="connsiteY1" fmla="*/ 1979271 h 1979271"/>
                <a:gd name="connsiteX2" fmla="*/ 3067291 w 3067291"/>
                <a:gd name="connsiteY2" fmla="*/ 1979271 h 1979271"/>
                <a:gd name="connsiteX3" fmla="*/ 3044142 w 3067291"/>
                <a:gd name="connsiteY3" fmla="*/ 1979271 h 1979271"/>
                <a:gd name="connsiteX4" fmla="*/ 3044142 w 3067291"/>
                <a:gd name="connsiteY4" fmla="*/ 1979271 h 1979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7291" h="1979271">
                  <a:moveTo>
                    <a:pt x="0" y="0"/>
                  </a:moveTo>
                  <a:cubicBezTo>
                    <a:pt x="3858" y="659757"/>
                    <a:pt x="7717" y="1319514"/>
                    <a:pt x="11575" y="1979271"/>
                  </a:cubicBezTo>
                  <a:lnTo>
                    <a:pt x="3067291" y="1979271"/>
                  </a:lnTo>
                  <a:lnTo>
                    <a:pt x="3044142" y="1979271"/>
                  </a:lnTo>
                  <a:lnTo>
                    <a:pt x="3044142" y="1979271"/>
                  </a:lnTo>
                </a:path>
              </a:pathLst>
            </a:custGeom>
            <a:scene3d>
              <a:camera prst="isometricOffAxis2Right"/>
              <a:lightRig rig="threePt" dir="t"/>
            </a:scene3d>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grpSp>
      <p:pic>
        <p:nvPicPr>
          <p:cNvPr id="14" name="Graphic 13" descr="Send">
            <a:extLst>
              <a:ext uri="{FF2B5EF4-FFF2-40B4-BE49-F238E27FC236}">
                <a16:creationId xmlns:a16="http://schemas.microsoft.com/office/drawing/2014/main" id="{88C0C361-0C8D-0868-D6C1-87D6A0199CF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482699">
            <a:off x="1136451" y="5649134"/>
            <a:ext cx="687003" cy="687003"/>
          </a:xfrm>
          <a:prstGeom prst="rect">
            <a:avLst/>
          </a:prstGeom>
        </p:spPr>
      </p:pic>
      <p:pic>
        <p:nvPicPr>
          <p:cNvPr id="16" name="Graphic 15" descr="Send">
            <a:extLst>
              <a:ext uri="{FF2B5EF4-FFF2-40B4-BE49-F238E27FC236}">
                <a16:creationId xmlns:a16="http://schemas.microsoft.com/office/drawing/2014/main" id="{1D723B28-BFED-97A7-AA32-BFE7785A6AA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594947">
            <a:off x="1149400" y="4839335"/>
            <a:ext cx="687003" cy="68700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par>
                                <p:cTn id="8" presetID="16" presetClass="entr" presetSubtype="21"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barn(inVertical)">
                                      <p:cBhvr>
                                        <p:cTn id="10" dur="500"/>
                                        <p:tgtEl>
                                          <p:spTgt spid="16"/>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123">
                                            <p:txEl>
                                              <p:pRg st="0" end="0"/>
                                            </p:txEl>
                                          </p:spTgt>
                                        </p:tgtEl>
                                        <p:attrNameLst>
                                          <p:attrName>style.visibility</p:attrName>
                                        </p:attrNameLst>
                                      </p:cBhvr>
                                      <p:to>
                                        <p:strVal val="visible"/>
                                      </p:to>
                                    </p:set>
                                    <p:animEffect transition="in" filter="barn(inVertical)">
                                      <p:cBhvr>
                                        <p:cTn id="13" dur="500"/>
                                        <p:tgtEl>
                                          <p:spTgt spid="123">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grpId="0" nodeType="clickEffect">
                                  <p:stCondLst>
                                    <p:cond delay="0"/>
                                  </p:stCondLst>
                                  <p:childTnLst>
                                    <p:set>
                                      <p:cBhvr>
                                        <p:cTn id="17" dur="1" fill="hold">
                                          <p:stCondLst>
                                            <p:cond delay="0"/>
                                          </p:stCondLst>
                                        </p:cTn>
                                        <p:tgtEl>
                                          <p:spTgt spid="123">
                                            <p:txEl>
                                              <p:pRg st="1" end="1"/>
                                            </p:txEl>
                                          </p:spTgt>
                                        </p:tgtEl>
                                        <p:attrNameLst>
                                          <p:attrName>style.visibility</p:attrName>
                                        </p:attrNameLst>
                                      </p:cBhvr>
                                      <p:to>
                                        <p:strVal val="visible"/>
                                      </p:to>
                                    </p:set>
                                    <p:animEffect transition="in" filter="barn(inVertical)">
                                      <p:cBhvr>
                                        <p:cTn id="18" dur="500"/>
                                        <p:tgtEl>
                                          <p:spTgt spid="123">
                                            <p:txEl>
                                              <p:pRg st="1" end="1"/>
                                            </p:txEl>
                                          </p:spTgt>
                                        </p:tgtEl>
                                      </p:cBhvr>
                                    </p:animEffect>
                                  </p:childTnLst>
                                </p:cTn>
                              </p:par>
                              <p:par>
                                <p:cTn id="19" presetID="16" presetClass="entr" presetSubtype="21"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barn(inVertical)">
                                      <p:cBhvr>
                                        <p:cTn id="2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 grpId="0" build="p"/>
      <p:bldP spid="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9">
          <a:extLst>
            <a:ext uri="{FF2B5EF4-FFF2-40B4-BE49-F238E27FC236}">
              <a16:creationId xmlns:a16="http://schemas.microsoft.com/office/drawing/2014/main" id="{9CE2BA93-CAFB-B5E0-D344-E8057E82EB18}"/>
            </a:ext>
          </a:extLst>
        </p:cNvPr>
        <p:cNvGrpSpPr/>
        <p:nvPr/>
      </p:nvGrpSpPr>
      <p:grpSpPr>
        <a:xfrm>
          <a:off x="0" y="0"/>
          <a:ext cx="0" cy="0"/>
          <a:chOff x="0" y="0"/>
          <a:chExt cx="0" cy="0"/>
        </a:xfrm>
      </p:grpSpPr>
      <p:sp>
        <p:nvSpPr>
          <p:cNvPr id="123" name="Google Shape;123;p21">
            <a:extLst>
              <a:ext uri="{FF2B5EF4-FFF2-40B4-BE49-F238E27FC236}">
                <a16:creationId xmlns:a16="http://schemas.microsoft.com/office/drawing/2014/main" id="{6010998A-6488-AFB8-DB78-07D2823335F5}"/>
              </a:ext>
            </a:extLst>
          </p:cNvPr>
          <p:cNvSpPr txBox="1">
            <a:spLocks noGrp="1"/>
          </p:cNvSpPr>
          <p:nvPr>
            <p:ph type="body" idx="3"/>
          </p:nvPr>
        </p:nvSpPr>
        <p:spPr>
          <a:xfrm>
            <a:off x="1655180" y="4789801"/>
            <a:ext cx="6921662" cy="1441734"/>
          </a:xfrm>
          <a:prstGeom prst="rect">
            <a:avLst/>
          </a:prstGeom>
        </p:spPr>
        <p:txBody>
          <a:bodyPr spcFirstLastPara="1" vert="horz" wrap="square" lIns="121900" tIns="121900" rIns="121900" bIns="121900" rtlCol="0" anchor="t" anchorCtr="0">
            <a:noAutofit/>
          </a:bodyPr>
          <a:lstStyle/>
          <a:p>
            <a:pPr marL="0" indent="0">
              <a:buNone/>
            </a:pPr>
            <a:r>
              <a:rPr lang="vi-VN" sz="2300" b="1" dirty="0">
                <a:solidFill>
                  <a:schemeClr val="accent1">
                    <a:lumMod val="75000"/>
                  </a:schemeClr>
                </a:solidFill>
                <a:latin typeface="ZapfChancery-Medium" panose="00000400000000000000" pitchFamily="2" charset="0"/>
                <a:ea typeface="ZapfChancery-Medium" panose="00000400000000000000" pitchFamily="2" charset="0"/>
                <a:cs typeface="ZapfChancery-Medium" panose="00000400000000000000" pitchFamily="2" charset="0"/>
              </a:rPr>
              <a:t>Giải phóng dân tộc gắn với giải phóng giai cấp, trong đó giải phóng dân tộc là trước hết, trên hết</a:t>
            </a:r>
            <a:endParaRPr lang="en-US" sz="2300" b="1" dirty="0">
              <a:solidFill>
                <a:schemeClr val="accent1">
                  <a:lumMod val="75000"/>
                </a:schemeClr>
              </a:solidFill>
              <a:latin typeface="ZapfChancery-Medium" panose="00000400000000000000" pitchFamily="2" charset="0"/>
              <a:ea typeface="ZapfChancery-Medium" panose="00000400000000000000" pitchFamily="2" charset="0"/>
              <a:cs typeface="ZapfChancery-Medium" panose="00000400000000000000" pitchFamily="2" charset="0"/>
            </a:endParaRPr>
          </a:p>
          <a:p>
            <a:pPr marL="0" indent="0">
              <a:buNone/>
            </a:pPr>
            <a:r>
              <a:rPr lang="vi-VN" sz="2300" b="1" dirty="0">
                <a:solidFill>
                  <a:schemeClr val="accent1">
                    <a:lumMod val="75000"/>
                  </a:schemeClr>
                </a:solidFill>
                <a:latin typeface="ZapfChancery-Medium" panose="00000400000000000000" pitchFamily="2" charset="0"/>
                <a:ea typeface="ZapfChancery-Medium" panose="00000400000000000000" pitchFamily="2" charset="0"/>
                <a:cs typeface="ZapfChancery-Medium" panose="00000400000000000000" pitchFamily="2" charset="0"/>
              </a:rPr>
              <a:t>Độc lập dân tộc gắn liền với chủ nghĩa xã hội</a:t>
            </a:r>
            <a:endParaRPr sz="2300" b="1" dirty="0">
              <a:solidFill>
                <a:schemeClr val="accent1">
                  <a:lumMod val="75000"/>
                </a:schemeClr>
              </a:solidFill>
              <a:latin typeface="ZapfChancery-Medium" panose="00000400000000000000" pitchFamily="2" charset="0"/>
              <a:ea typeface="ZapfChancery-Medium" panose="00000400000000000000" pitchFamily="2" charset="0"/>
              <a:cs typeface="ZapfChancery-Medium" panose="00000400000000000000" pitchFamily="2" charset="0"/>
            </a:endParaRPr>
          </a:p>
        </p:txBody>
      </p:sp>
      <p:sp>
        <p:nvSpPr>
          <p:cNvPr id="124" name="Google Shape;124;p21">
            <a:extLst>
              <a:ext uri="{FF2B5EF4-FFF2-40B4-BE49-F238E27FC236}">
                <a16:creationId xmlns:a16="http://schemas.microsoft.com/office/drawing/2014/main" id="{A3C0FA36-DE7D-066E-1CAF-2DE57817AF01}"/>
              </a:ext>
            </a:extLst>
          </p:cNvPr>
          <p:cNvSpPr txBox="1">
            <a:spLocks noGrp="1"/>
          </p:cNvSpPr>
          <p:nvPr>
            <p:ph type="sldNum" idx="12"/>
          </p:nvPr>
        </p:nvSpPr>
        <p:spPr>
          <a:xfrm>
            <a:off x="11307445" y="6231535"/>
            <a:ext cx="731600" cy="524800"/>
          </a:xfrm>
          <a:prstGeom prst="rect">
            <a:avLst/>
          </a:prstGeom>
        </p:spPr>
        <p:txBody>
          <a:bodyPr spcFirstLastPara="1" vert="horz" wrap="square" lIns="121900" tIns="121900" rIns="121900" bIns="121900" rtlCol="0" anchor="ctr" anchorCtr="0">
            <a:noAutofit/>
          </a:bodyPr>
          <a:lstStyle/>
          <a:p>
            <a:fld id="{00000000-1234-1234-1234-123412341234}" type="slidenum">
              <a:rPr lang="en" sz="2133">
                <a:latin typeface="Lato Light" panose="020F0502020204030203" pitchFamily="34" charset="0"/>
                <a:ea typeface="Lato Light" panose="020F0502020204030203" pitchFamily="34" charset="0"/>
                <a:cs typeface="Lato Light" panose="020F0502020204030203" pitchFamily="34" charset="0"/>
              </a:rPr>
              <a:pPr/>
              <a:t>4</a:t>
            </a:fld>
            <a:endParaRPr sz="2133">
              <a:latin typeface="Lato Light" panose="020F0502020204030203" pitchFamily="34" charset="0"/>
              <a:ea typeface="Lato Light" panose="020F0502020204030203" pitchFamily="34" charset="0"/>
              <a:cs typeface="Lato Light" panose="020F0502020204030203" pitchFamily="34" charset="0"/>
            </a:endParaRPr>
          </a:p>
        </p:txBody>
      </p:sp>
      <p:sp>
        <p:nvSpPr>
          <p:cNvPr id="8" name="Rectangle: Rounded Corners 7">
            <a:extLst>
              <a:ext uri="{FF2B5EF4-FFF2-40B4-BE49-F238E27FC236}">
                <a16:creationId xmlns:a16="http://schemas.microsoft.com/office/drawing/2014/main" id="{10FC2554-7405-A9AE-C79C-7F4C7C0F1EA5}"/>
              </a:ext>
            </a:extLst>
          </p:cNvPr>
          <p:cNvSpPr/>
          <p:nvPr/>
        </p:nvSpPr>
        <p:spPr>
          <a:xfrm>
            <a:off x="787079" y="437697"/>
            <a:ext cx="3691814" cy="357871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200" spc="300">
                <a:solidFill>
                  <a:srgbClr val="00B0F0"/>
                </a:solidFill>
                <a:effectLst/>
                <a:latin typeface="NewCentury-Narrow" panose="020B0500000000000000" pitchFamily="34" charset="0"/>
                <a:ea typeface="NewCentury-Narrow" panose="020B0500000000000000" pitchFamily="34" charset="0"/>
                <a:cs typeface="NewCentury-Narrow" panose="020B0500000000000000" pitchFamily="34" charset="0"/>
              </a:rPr>
              <a:t>Theo Mác và Ăngghen, con đường cách mạng vô sản ở châu Âu là đi từ giải phóng giai cấp - giải phóng dân tộc - giải phóng xã hội - giải phóng con người. </a:t>
            </a:r>
            <a:endParaRPr lang="en-US" sz="2200" spc="300">
              <a:solidFill>
                <a:srgbClr val="00B0F0"/>
              </a:solidFill>
              <a:latin typeface="NewCentury-Narrow" panose="020B0500000000000000" pitchFamily="34" charset="0"/>
              <a:ea typeface="NewCentury-Narrow" panose="020B0500000000000000" pitchFamily="34" charset="0"/>
              <a:cs typeface="NewCentury-Narrow" panose="020B0500000000000000" pitchFamily="34" charset="0"/>
            </a:endParaRPr>
          </a:p>
        </p:txBody>
      </p:sp>
      <p:sp>
        <p:nvSpPr>
          <p:cNvPr id="9" name="Rectangle: Rounded Corners 8">
            <a:extLst>
              <a:ext uri="{FF2B5EF4-FFF2-40B4-BE49-F238E27FC236}">
                <a16:creationId xmlns:a16="http://schemas.microsoft.com/office/drawing/2014/main" id="{9DC922C2-AC33-5819-34F0-DF141BDAE818}"/>
              </a:ext>
            </a:extLst>
          </p:cNvPr>
          <p:cNvSpPr/>
          <p:nvPr/>
        </p:nvSpPr>
        <p:spPr>
          <a:xfrm>
            <a:off x="4618298" y="437696"/>
            <a:ext cx="3822375" cy="357871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just"/>
            <a:r>
              <a:rPr lang="en-US" sz="2200" spc="300">
                <a:solidFill>
                  <a:srgbClr val="00B0F0"/>
                </a:solidFill>
                <a:latin typeface="NewCentury-Narrow" panose="020B0500000000000000" pitchFamily="34" charset="0"/>
                <a:ea typeface="NewCentury-Narrow" panose="020B0500000000000000" pitchFamily="34" charset="0"/>
                <a:cs typeface="NewCentury-Narrow" panose="020B0500000000000000" pitchFamily="34" charset="0"/>
              </a:rPr>
              <a:t>T</a:t>
            </a:r>
            <a:r>
              <a:rPr lang="en-US" sz="2200" spc="300">
                <a:solidFill>
                  <a:srgbClr val="00B0F0"/>
                </a:solidFill>
                <a:effectLst/>
                <a:latin typeface="NewCentury-Narrow" panose="020B0500000000000000" pitchFamily="34" charset="0"/>
                <a:ea typeface="NewCentury-Narrow" panose="020B0500000000000000" pitchFamily="34" charset="0"/>
                <a:cs typeface="NewCentury-Narrow" panose="020B0500000000000000" pitchFamily="34" charset="0"/>
              </a:rPr>
              <a:t>heo Hồ Chí Minh, thì ở Việt Nam và các nước thuộc địa do hoàn cảnh lịch sử - chính trị khác với châu Âu nên phải là: giải phóng dân tộc - giải phóng xã hội - giải phón</a:t>
            </a:r>
            <a:r>
              <a:rPr lang="en-US" sz="2200" u="sng" spc="300">
                <a:solidFill>
                  <a:srgbClr val="00B0F0"/>
                </a:solidFill>
                <a:effectLst/>
                <a:latin typeface="NewCentury-Narrow" panose="020B0500000000000000" pitchFamily="34" charset="0"/>
                <a:ea typeface="NewCentury-Narrow" panose="020B0500000000000000" pitchFamily="34" charset="0"/>
                <a:cs typeface="NewCentury-Narrow" panose="020B0500000000000000" pitchFamily="34" charset="0"/>
              </a:rPr>
              <a:t>g </a:t>
            </a:r>
            <a:r>
              <a:rPr lang="en-US" sz="2200" spc="300">
                <a:solidFill>
                  <a:srgbClr val="00B0F0"/>
                </a:solidFill>
                <a:effectLst/>
                <a:latin typeface="NewCentury-Narrow" panose="020B0500000000000000" pitchFamily="34" charset="0"/>
                <a:ea typeface="NewCentury-Narrow" panose="020B0500000000000000" pitchFamily="34" charset="0"/>
                <a:cs typeface="NewCentury-Narrow" panose="020B0500000000000000" pitchFamily="34" charset="0"/>
              </a:rPr>
              <a:t>giai cấp - giải phóng con người.</a:t>
            </a:r>
          </a:p>
        </p:txBody>
      </p:sp>
      <p:cxnSp>
        <p:nvCxnSpPr>
          <p:cNvPr id="2" name="Straight Connector 1">
            <a:extLst>
              <a:ext uri="{FF2B5EF4-FFF2-40B4-BE49-F238E27FC236}">
                <a16:creationId xmlns:a16="http://schemas.microsoft.com/office/drawing/2014/main" id="{17BC7A05-CCB9-DB0D-2154-AFC25D960638}"/>
              </a:ext>
            </a:extLst>
          </p:cNvPr>
          <p:cNvCxnSpPr/>
          <p:nvPr/>
        </p:nvCxnSpPr>
        <p:spPr>
          <a:xfrm>
            <a:off x="2257066" y="4130911"/>
            <a:ext cx="4930815"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189A2636-4993-BE29-78C7-374700829349}"/>
              </a:ext>
            </a:extLst>
          </p:cNvPr>
          <p:cNvSpPr txBox="1"/>
          <p:nvPr/>
        </p:nvSpPr>
        <p:spPr>
          <a:xfrm>
            <a:off x="2765283" y="4188785"/>
            <a:ext cx="4511232" cy="338554"/>
          </a:xfrm>
          <a:prstGeom prst="rect">
            <a:avLst/>
          </a:prstGeom>
          <a:noFill/>
        </p:spPr>
        <p:txBody>
          <a:bodyPr wrap="square">
            <a:spAutoFit/>
          </a:bodyPr>
          <a:lstStyle/>
          <a:p>
            <a:r>
              <a:rPr lang="en-US" sz="1600" spc="-150">
                <a:solidFill>
                  <a:schemeClr val="accent2">
                    <a:lumMod val="75000"/>
                  </a:schemeClr>
                </a:solidFill>
                <a:latin typeface="Lato Light" panose="020F0502020204030203" pitchFamily="34" charset="0"/>
                <a:ea typeface="Lato Light" panose="020F0502020204030203" pitchFamily="34" charset="0"/>
                <a:cs typeface="Lato Light" panose="020F0502020204030203" pitchFamily="34" charset="0"/>
              </a:rPr>
              <a:t>Từ thực tiễn và lý luận Hồ Chí Minh  đi đến kết luận:</a:t>
            </a:r>
            <a:r>
              <a:rPr lang="vi-VN" sz="1600" spc="-150">
                <a:solidFill>
                  <a:schemeClr val="accent2">
                    <a:lumMod val="75000"/>
                  </a:schemeClr>
                </a:solidFill>
                <a:latin typeface="Lato Light" panose="020F0502020204030203" pitchFamily="34" charset="0"/>
                <a:ea typeface="Lato Light" panose="020F0502020204030203" pitchFamily="34" charset="0"/>
                <a:cs typeface="Lato Light" panose="020F0502020204030203" pitchFamily="34" charset="0"/>
              </a:rPr>
              <a:t> </a:t>
            </a:r>
            <a:endParaRPr lang="en-US" sz="1600">
              <a:solidFill>
                <a:schemeClr val="accent2">
                  <a:lumMod val="75000"/>
                </a:schemeClr>
              </a:solidFill>
              <a:latin typeface="Lato Light" panose="020F0502020204030203" pitchFamily="34" charset="0"/>
              <a:ea typeface="Lato Light" panose="020F0502020204030203" pitchFamily="34" charset="0"/>
              <a:cs typeface="Lato Light" panose="020F0502020204030203" pitchFamily="34" charset="0"/>
            </a:endParaRPr>
          </a:p>
        </p:txBody>
      </p:sp>
      <p:pic>
        <p:nvPicPr>
          <p:cNvPr id="4" name="Picture 2" descr="C:\Users\QUOC HUY\Desktop\Logo_Đại_học_FPT.png">
            <a:extLst>
              <a:ext uri="{FF2B5EF4-FFF2-40B4-BE49-F238E27FC236}">
                <a16:creationId xmlns:a16="http://schemas.microsoft.com/office/drawing/2014/main" id="{F12BDADA-A923-1CDB-5F76-5F94856C53B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17215" y="51578"/>
            <a:ext cx="1744884" cy="839673"/>
          </a:xfrm>
          <a:prstGeom prst="rect">
            <a:avLst/>
          </a:prstGeom>
          <a:noFill/>
          <a:extLst>
            <a:ext uri="{909E8E84-426E-40DD-AFC4-6F175D3DCCD1}">
              <a14:hiddenFill xmlns:a14="http://schemas.microsoft.com/office/drawing/2010/main">
                <a:solidFill>
                  <a:srgbClr val="FFFFFF"/>
                </a:solidFill>
              </a14:hiddenFill>
            </a:ext>
          </a:extLst>
        </p:spPr>
      </p:pic>
      <p:pic>
        <p:nvPicPr>
          <p:cNvPr id="5" name="Graphic 4" descr="Arrow Rotate left">
            <a:extLst>
              <a:ext uri="{FF2B5EF4-FFF2-40B4-BE49-F238E27FC236}">
                <a16:creationId xmlns:a16="http://schemas.microsoft.com/office/drawing/2014/main" id="{2D47A015-412B-CD29-5259-373401D31EE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9171790">
            <a:off x="2323928" y="4216151"/>
            <a:ext cx="687003" cy="687003"/>
          </a:xfrm>
          <a:prstGeom prst="rect">
            <a:avLst/>
          </a:prstGeom>
        </p:spPr>
      </p:pic>
      <p:grpSp>
        <p:nvGrpSpPr>
          <p:cNvPr id="6" name="Group 5">
            <a:extLst>
              <a:ext uri="{FF2B5EF4-FFF2-40B4-BE49-F238E27FC236}">
                <a16:creationId xmlns:a16="http://schemas.microsoft.com/office/drawing/2014/main" id="{6858411A-599A-D5D6-4F54-8F0DAC558BBE}"/>
              </a:ext>
            </a:extLst>
          </p:cNvPr>
          <p:cNvGrpSpPr/>
          <p:nvPr/>
        </p:nvGrpSpPr>
        <p:grpSpPr>
          <a:xfrm>
            <a:off x="-633627" y="4016416"/>
            <a:ext cx="4002918" cy="2723920"/>
            <a:chOff x="-633627" y="4016416"/>
            <a:chExt cx="4002918" cy="2723920"/>
          </a:xfrm>
        </p:grpSpPr>
        <p:sp>
          <p:nvSpPr>
            <p:cNvPr id="7" name="Freeform: Shape 6">
              <a:extLst>
                <a:ext uri="{FF2B5EF4-FFF2-40B4-BE49-F238E27FC236}">
                  <a16:creationId xmlns:a16="http://schemas.microsoft.com/office/drawing/2014/main" id="{C71A9E9A-0227-0AAD-892D-75923BB5E97F}"/>
                </a:ext>
              </a:extLst>
            </p:cNvPr>
            <p:cNvSpPr/>
            <p:nvPr/>
          </p:nvSpPr>
          <p:spPr>
            <a:xfrm>
              <a:off x="302000" y="4761065"/>
              <a:ext cx="3067291" cy="1979271"/>
            </a:xfrm>
            <a:custGeom>
              <a:avLst/>
              <a:gdLst>
                <a:gd name="connsiteX0" fmla="*/ 0 w 3067291"/>
                <a:gd name="connsiteY0" fmla="*/ 0 h 1979271"/>
                <a:gd name="connsiteX1" fmla="*/ 11575 w 3067291"/>
                <a:gd name="connsiteY1" fmla="*/ 1979271 h 1979271"/>
                <a:gd name="connsiteX2" fmla="*/ 3067291 w 3067291"/>
                <a:gd name="connsiteY2" fmla="*/ 1979271 h 1979271"/>
                <a:gd name="connsiteX3" fmla="*/ 3044142 w 3067291"/>
                <a:gd name="connsiteY3" fmla="*/ 1979271 h 1979271"/>
                <a:gd name="connsiteX4" fmla="*/ 3044142 w 3067291"/>
                <a:gd name="connsiteY4" fmla="*/ 1979271 h 1979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7291" h="1979271">
                  <a:moveTo>
                    <a:pt x="0" y="0"/>
                  </a:moveTo>
                  <a:cubicBezTo>
                    <a:pt x="3858" y="659757"/>
                    <a:pt x="7717" y="1319514"/>
                    <a:pt x="11575" y="1979271"/>
                  </a:cubicBezTo>
                  <a:lnTo>
                    <a:pt x="3067291" y="1979271"/>
                  </a:lnTo>
                  <a:lnTo>
                    <a:pt x="3044142" y="1979271"/>
                  </a:lnTo>
                  <a:lnTo>
                    <a:pt x="3044142" y="1979271"/>
                  </a:lnTo>
                </a:path>
              </a:pathLst>
            </a:custGeom>
            <a:ln w="9525"/>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10" name="Freeform: Shape 9">
              <a:extLst>
                <a:ext uri="{FF2B5EF4-FFF2-40B4-BE49-F238E27FC236}">
                  <a16:creationId xmlns:a16="http://schemas.microsoft.com/office/drawing/2014/main" id="{5A958B18-1450-4E87-60AD-AE21158CD642}"/>
                </a:ext>
              </a:extLst>
            </p:cNvPr>
            <p:cNvSpPr/>
            <p:nvPr/>
          </p:nvSpPr>
          <p:spPr>
            <a:xfrm>
              <a:off x="-633627" y="4016416"/>
              <a:ext cx="3067291" cy="2345321"/>
            </a:xfrm>
            <a:custGeom>
              <a:avLst/>
              <a:gdLst>
                <a:gd name="connsiteX0" fmla="*/ 0 w 3067291"/>
                <a:gd name="connsiteY0" fmla="*/ 0 h 1979271"/>
                <a:gd name="connsiteX1" fmla="*/ 11575 w 3067291"/>
                <a:gd name="connsiteY1" fmla="*/ 1979271 h 1979271"/>
                <a:gd name="connsiteX2" fmla="*/ 3067291 w 3067291"/>
                <a:gd name="connsiteY2" fmla="*/ 1979271 h 1979271"/>
                <a:gd name="connsiteX3" fmla="*/ 3044142 w 3067291"/>
                <a:gd name="connsiteY3" fmla="*/ 1979271 h 1979271"/>
                <a:gd name="connsiteX4" fmla="*/ 3044142 w 3067291"/>
                <a:gd name="connsiteY4" fmla="*/ 1979271 h 1979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7291" h="1979271">
                  <a:moveTo>
                    <a:pt x="0" y="0"/>
                  </a:moveTo>
                  <a:cubicBezTo>
                    <a:pt x="3858" y="659757"/>
                    <a:pt x="7717" y="1319514"/>
                    <a:pt x="11575" y="1979271"/>
                  </a:cubicBezTo>
                  <a:lnTo>
                    <a:pt x="3067291" y="1979271"/>
                  </a:lnTo>
                  <a:lnTo>
                    <a:pt x="3044142" y="1979271"/>
                  </a:lnTo>
                  <a:lnTo>
                    <a:pt x="3044142" y="1979271"/>
                  </a:lnTo>
                </a:path>
              </a:pathLst>
            </a:custGeom>
            <a:scene3d>
              <a:camera prst="isometricOffAxis2Right"/>
              <a:lightRig rig="threePt" dir="t"/>
            </a:scene3d>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grpSp>
      <p:pic>
        <p:nvPicPr>
          <p:cNvPr id="11" name="Graphic 10" descr="Send">
            <a:extLst>
              <a:ext uri="{FF2B5EF4-FFF2-40B4-BE49-F238E27FC236}">
                <a16:creationId xmlns:a16="http://schemas.microsoft.com/office/drawing/2014/main" id="{7F53AFDE-34FE-5DCE-0A5F-BBD279B912C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482699">
            <a:off x="916532" y="5660709"/>
            <a:ext cx="687003" cy="687003"/>
          </a:xfrm>
          <a:prstGeom prst="rect">
            <a:avLst/>
          </a:prstGeom>
        </p:spPr>
      </p:pic>
      <p:pic>
        <p:nvPicPr>
          <p:cNvPr id="12" name="Graphic 11" descr="Send">
            <a:extLst>
              <a:ext uri="{FF2B5EF4-FFF2-40B4-BE49-F238E27FC236}">
                <a16:creationId xmlns:a16="http://schemas.microsoft.com/office/drawing/2014/main" id="{D582691E-F725-8677-FFF9-EEEA6E14E7B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594947">
            <a:off x="964200" y="4897210"/>
            <a:ext cx="687003" cy="687003"/>
          </a:xfrm>
          <a:prstGeom prst="rect">
            <a:avLst/>
          </a:prstGeom>
        </p:spPr>
      </p:pic>
    </p:spTree>
    <p:extLst>
      <p:ext uri="{BB962C8B-B14F-4D97-AF65-F5344CB8AC3E}">
        <p14:creationId xmlns:p14="http://schemas.microsoft.com/office/powerpoint/2010/main" val="2066406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arn(inVertical)">
                                      <p:cBhvr>
                                        <p:cTn id="7" dur="500"/>
                                        <p:tgtEl>
                                          <p:spTgt spid="12"/>
                                        </p:tgtEl>
                                      </p:cBhvr>
                                    </p:animEffect>
                                  </p:childTnLst>
                                </p:cTn>
                              </p:par>
                              <p:par>
                                <p:cTn id="8" presetID="16" presetClass="entr" presetSubtype="21"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barn(inVertical)">
                                      <p:cBhvr>
                                        <p:cTn id="10" dur="500"/>
                                        <p:tgtEl>
                                          <p:spTgt spid="11"/>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barn(inVertical)">
                                      <p:cBhvr>
                                        <p:cTn id="13" dur="500"/>
                                        <p:tgtEl>
                                          <p:spTgt spid="3"/>
                                        </p:tgtEl>
                                      </p:cBhvr>
                                    </p:animEffect>
                                  </p:childTnLst>
                                </p:cTn>
                              </p:par>
                              <p:par>
                                <p:cTn id="14" presetID="16" presetClass="entr" presetSubtype="21" fill="hold"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barn(inVertical)">
                                      <p:cBhvr>
                                        <p:cTn id="16" dur="500"/>
                                        <p:tgtEl>
                                          <p:spTgt spid="5"/>
                                        </p:tgtEl>
                                      </p:cBhvr>
                                    </p:animEffect>
                                  </p:childTnLst>
                                </p:cTn>
                              </p:par>
                              <p:par>
                                <p:cTn id="17" presetID="16" presetClass="entr" presetSubtype="21" fill="hold" grpId="0" nodeType="withEffect">
                                  <p:stCondLst>
                                    <p:cond delay="0"/>
                                  </p:stCondLst>
                                  <p:childTnLst>
                                    <p:set>
                                      <p:cBhvr>
                                        <p:cTn id="18" dur="1" fill="hold">
                                          <p:stCondLst>
                                            <p:cond delay="0"/>
                                          </p:stCondLst>
                                        </p:cTn>
                                        <p:tgtEl>
                                          <p:spTgt spid="123">
                                            <p:txEl>
                                              <p:pRg st="0" end="0"/>
                                            </p:txEl>
                                          </p:spTgt>
                                        </p:tgtEl>
                                        <p:attrNameLst>
                                          <p:attrName>style.visibility</p:attrName>
                                        </p:attrNameLst>
                                      </p:cBhvr>
                                      <p:to>
                                        <p:strVal val="visible"/>
                                      </p:to>
                                    </p:set>
                                    <p:animEffect transition="in" filter="barn(inVertical)">
                                      <p:cBhvr>
                                        <p:cTn id="19" dur="500"/>
                                        <p:tgtEl>
                                          <p:spTgt spid="123">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6" presetClass="entr" presetSubtype="21" fill="hold" grpId="0" nodeType="clickEffect">
                                  <p:stCondLst>
                                    <p:cond delay="0"/>
                                  </p:stCondLst>
                                  <p:childTnLst>
                                    <p:set>
                                      <p:cBhvr>
                                        <p:cTn id="23" dur="1" fill="hold">
                                          <p:stCondLst>
                                            <p:cond delay="0"/>
                                          </p:stCondLst>
                                        </p:cTn>
                                        <p:tgtEl>
                                          <p:spTgt spid="123">
                                            <p:txEl>
                                              <p:pRg st="1" end="1"/>
                                            </p:txEl>
                                          </p:spTgt>
                                        </p:tgtEl>
                                        <p:attrNameLst>
                                          <p:attrName>style.visibility</p:attrName>
                                        </p:attrNameLst>
                                      </p:cBhvr>
                                      <p:to>
                                        <p:strVal val="visible"/>
                                      </p:to>
                                    </p:set>
                                    <p:animEffect transition="in" filter="barn(inVertical)">
                                      <p:cBhvr>
                                        <p:cTn id="24" dur="500"/>
                                        <p:tgtEl>
                                          <p:spTgt spid="12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 grpId="0" build="p"/>
      <p:bldP spid="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15620C6-D3A2-E14E-CD2B-0D685CCE4D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875" y="0"/>
            <a:ext cx="12192000" cy="68580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Rectangle: Rounded Corners 4">
            <a:extLst>
              <a:ext uri="{FF2B5EF4-FFF2-40B4-BE49-F238E27FC236}">
                <a16:creationId xmlns:a16="http://schemas.microsoft.com/office/drawing/2014/main" id="{F1DBFB20-0ADC-DEC9-612B-2A9D3737E74E}"/>
              </a:ext>
            </a:extLst>
          </p:cNvPr>
          <p:cNvSpPr/>
          <p:nvPr/>
        </p:nvSpPr>
        <p:spPr>
          <a:xfrm>
            <a:off x="1682185" y="556962"/>
            <a:ext cx="9035972" cy="5144486"/>
          </a:xfrm>
          <a:prstGeom prst="roundRect">
            <a:avLst>
              <a:gd name="adj" fmla="val 4302"/>
            </a:avLst>
          </a:prstGeom>
          <a:solidFill>
            <a:schemeClr val="accent2">
              <a:lumMod val="20000"/>
              <a:lumOff val="80000"/>
              <a:alpha val="52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2" descr="C:\Users\QUOC HUY\Desktop\Logo_Đại_học_FPT.png">
            <a:extLst>
              <a:ext uri="{FF2B5EF4-FFF2-40B4-BE49-F238E27FC236}">
                <a16:creationId xmlns:a16="http://schemas.microsoft.com/office/drawing/2014/main" id="{E9D7C80F-B2AD-DF6B-F900-2E22EAAACCC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40365" y="5278"/>
            <a:ext cx="1744884" cy="839673"/>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a:ext uri="{909E8E84-426E-40DD-AFC4-6F175D3DCCD1}">
              <a14:hiddenFill xmlns:a14="http://schemas.microsoft.com/office/drawing/2010/main">
                <a:solidFill>
                  <a:srgbClr val="FFFFFF"/>
                </a:solidFill>
              </a14:hiddenFill>
            </a:ext>
          </a:extLst>
        </p:spPr>
      </p:pic>
      <p:sp>
        <p:nvSpPr>
          <p:cNvPr id="3" name="Google Shape;146;p24">
            <a:extLst>
              <a:ext uri="{FF2B5EF4-FFF2-40B4-BE49-F238E27FC236}">
                <a16:creationId xmlns:a16="http://schemas.microsoft.com/office/drawing/2014/main" id="{D6321416-9A35-09AE-A07B-B19FC424462C}"/>
              </a:ext>
            </a:extLst>
          </p:cNvPr>
          <p:cNvSpPr/>
          <p:nvPr/>
        </p:nvSpPr>
        <p:spPr>
          <a:xfrm>
            <a:off x="1574160" y="1527858"/>
            <a:ext cx="4549680" cy="4004841"/>
          </a:xfrm>
          <a:prstGeom prst="ellipse">
            <a:avLst/>
          </a:prstGeom>
          <a:solidFill>
            <a:schemeClr val="accent5">
              <a:lumMod val="20000"/>
              <a:lumOff val="80000"/>
              <a:alpha val="78000"/>
            </a:schemeClr>
          </a:solidFill>
          <a:ln w="9525" cap="flat" cmpd="sng">
            <a:noFill/>
            <a:prstDash val="solid"/>
            <a:round/>
            <a:headEnd type="none" w="sm" len="sm"/>
            <a:tailEnd type="none" w="sm" len="sm"/>
          </a:ln>
          <a:effectLst>
            <a:outerShdw blurRad="184150" dist="241300" dir="11520000" sx="110000" sy="110000" algn="ctr">
              <a:srgbClr val="000000">
                <a:alpha val="18000"/>
              </a:srgbClr>
            </a:outerShdw>
          </a:effectLst>
          <a:scene3d>
            <a:camera prst="perspectiveFront" fov="5100000">
              <a:rot lat="0" lon="2100000" rev="0"/>
            </a:camera>
            <a:lightRig rig="flood" dir="t">
              <a:rot lat="0" lon="0" rev="13800000"/>
            </a:lightRig>
          </a:scene3d>
          <a:sp3d extrusionH="107950" prstMaterial="plastic">
            <a:bevelT w="82550" h="63500" prst="divot"/>
            <a:bevelB/>
          </a:sp3d>
        </p:spPr>
        <p:txBody>
          <a:bodyPr spcFirstLastPara="1" wrap="square" lIns="121900" tIns="121900" rIns="121900" bIns="121900" anchor="ctr" anchorCtr="0">
            <a:noAutofit/>
          </a:bodyPr>
          <a:lstStyle/>
          <a:p>
            <a:pPr algn="just"/>
            <a:r>
              <a:rPr lang="vi-VN" sz="2300" spc="-150" dirty="0">
                <a:solidFill>
                  <a:schemeClr val="accent1">
                    <a:lumMod val="50000"/>
                  </a:schemeClr>
                </a:solidFill>
                <a:latin typeface="NewCentury-Narrow" panose="020B0500000000000000" pitchFamily="34" charset="0"/>
                <a:ea typeface="NewCentury-Narrow" panose="020B0500000000000000" pitchFamily="34" charset="0"/>
                <a:cs typeface="NewCentury-Narrow" panose="020B0500000000000000" pitchFamily="34" charset="0"/>
              </a:rPr>
              <a:t>Đảng cộng sản là nhân tố chủ quan để giai cấp công nhân hoàn thành sứ mệnh lịch sử của mình. Giai cấp công nhân phải tổ chức ra chính đảng, đảng đó phải thuyết phục, giác ngộ và tập hợp đồng bào quần chúng, huấn luyện quần chúng và đưa quần chúng ra đấu tranh</a:t>
            </a:r>
            <a:endParaRPr sz="2300" spc="-150" dirty="0">
              <a:solidFill>
                <a:schemeClr val="accent1">
                  <a:lumMod val="50000"/>
                </a:schemeClr>
              </a:solidFill>
              <a:latin typeface="NewCentury-Narrow" panose="020B0500000000000000" pitchFamily="34" charset="0"/>
              <a:ea typeface="NewCentury-Narrow" panose="020B0500000000000000" pitchFamily="34" charset="0"/>
              <a:cs typeface="NewCentury-Narrow" panose="020B0500000000000000" pitchFamily="34" charset="0"/>
              <a:sym typeface="Lato Light"/>
            </a:endParaRPr>
          </a:p>
        </p:txBody>
      </p:sp>
      <p:sp>
        <p:nvSpPr>
          <p:cNvPr id="15" name="Google Shape;146;p24">
            <a:extLst>
              <a:ext uri="{FF2B5EF4-FFF2-40B4-BE49-F238E27FC236}">
                <a16:creationId xmlns:a16="http://schemas.microsoft.com/office/drawing/2014/main" id="{FFBC45C9-FCF7-0FE0-9451-C7856F6A1C7C}"/>
              </a:ext>
            </a:extLst>
          </p:cNvPr>
          <p:cNvSpPr/>
          <p:nvPr/>
        </p:nvSpPr>
        <p:spPr>
          <a:xfrm>
            <a:off x="5647604" y="1500720"/>
            <a:ext cx="4549680" cy="4004841"/>
          </a:xfrm>
          <a:prstGeom prst="ellipse">
            <a:avLst/>
          </a:prstGeom>
          <a:solidFill>
            <a:schemeClr val="accent5">
              <a:lumMod val="20000"/>
              <a:lumOff val="80000"/>
              <a:alpha val="78000"/>
            </a:schemeClr>
          </a:solidFill>
          <a:ln w="9525" cap="flat" cmpd="sng">
            <a:noFill/>
            <a:prstDash val="solid"/>
            <a:round/>
            <a:headEnd type="none" w="sm" len="sm"/>
            <a:tailEnd type="none" w="sm" len="sm"/>
          </a:ln>
          <a:effectLst>
            <a:outerShdw blurRad="184150" dist="241300" dir="11520000" sx="110000" sy="110000" algn="ctr">
              <a:srgbClr val="000000">
                <a:alpha val="18000"/>
              </a:srgbClr>
            </a:outerShdw>
          </a:effectLst>
          <a:scene3d>
            <a:camera prst="perspectiveFront" fov="5100000">
              <a:rot lat="0" lon="2100000" rev="0"/>
            </a:camera>
            <a:lightRig rig="flood" dir="t">
              <a:rot lat="0" lon="0" rev="13800000"/>
            </a:lightRig>
          </a:scene3d>
          <a:sp3d extrusionH="107950" prstMaterial="plastic">
            <a:bevelT w="82550" h="63500" prst="divot"/>
            <a:bevelB/>
          </a:sp3d>
        </p:spPr>
        <p:txBody>
          <a:bodyPr spcFirstLastPara="1" wrap="square" lIns="121900" tIns="121900" rIns="121900" bIns="121900" anchor="ctr" anchorCtr="0">
            <a:noAutofit/>
          </a:bodyPr>
          <a:lstStyle/>
          <a:p>
            <a:pPr algn="just"/>
            <a:r>
              <a:rPr lang="vi-VN" sz="2300" b="1" spc="-150" dirty="0">
                <a:solidFill>
                  <a:srgbClr val="FFFF00"/>
                </a:solidFill>
                <a:latin typeface="NewCentury-Narrow" panose="020B0500000000000000" pitchFamily="34" charset="0"/>
                <a:ea typeface="NewCentury-Narrow" panose="020B0500000000000000" pitchFamily="34" charset="0"/>
                <a:cs typeface="NewCentury-Narrow" panose="020B0500000000000000" pitchFamily="34" charset="0"/>
              </a:rPr>
              <a:t>Đảng Cộng sản</a:t>
            </a:r>
            <a:r>
              <a:rPr lang="vi-VN" sz="2300" spc="-150" dirty="0">
                <a:solidFill>
                  <a:schemeClr val="accent1">
                    <a:lumMod val="50000"/>
                  </a:schemeClr>
                </a:solidFill>
                <a:latin typeface="NewCentury-Narrow" panose="020B0500000000000000" pitchFamily="34" charset="0"/>
                <a:ea typeface="NewCentury-Narrow" panose="020B0500000000000000" pitchFamily="34" charset="0"/>
                <a:cs typeface="NewCentury-Narrow" panose="020B0500000000000000" pitchFamily="34" charset="0"/>
              </a:rPr>
              <a:t> vừa là đội tiên phong của giai cấp công nhân vừa là đội tiên phong của nhân dân lao động kiên quyết nhất, hăng hái nhất, trong sạch nhất, tận tâm tận lực phụng sự Tổ quốc. Đó còn là Đảng của cả dân tộc Việt Nam</a:t>
            </a:r>
            <a:endParaRPr sz="2300" spc="-150" dirty="0">
              <a:solidFill>
                <a:schemeClr val="accent1">
                  <a:lumMod val="50000"/>
                </a:schemeClr>
              </a:solidFill>
              <a:latin typeface="NewCentury-Narrow" panose="020B0500000000000000" pitchFamily="34" charset="0"/>
              <a:ea typeface="NewCentury-Narrow" panose="020B0500000000000000" pitchFamily="34" charset="0"/>
              <a:cs typeface="NewCentury-Narrow" panose="020B0500000000000000" pitchFamily="34" charset="0"/>
              <a:sym typeface="Lato Light"/>
            </a:endParaRPr>
          </a:p>
        </p:txBody>
      </p:sp>
      <p:sp>
        <p:nvSpPr>
          <p:cNvPr id="16" name="TextBox 15">
            <a:extLst>
              <a:ext uri="{FF2B5EF4-FFF2-40B4-BE49-F238E27FC236}">
                <a16:creationId xmlns:a16="http://schemas.microsoft.com/office/drawing/2014/main" id="{192E363D-E6FE-72DB-702F-6015CC0BE733}"/>
              </a:ext>
            </a:extLst>
          </p:cNvPr>
          <p:cNvSpPr txBox="1"/>
          <p:nvPr/>
        </p:nvSpPr>
        <p:spPr>
          <a:xfrm>
            <a:off x="1917583" y="557741"/>
            <a:ext cx="8724376" cy="902683"/>
          </a:xfrm>
          <a:prstGeom prst="rect">
            <a:avLst/>
          </a:prstGeom>
          <a:noFill/>
        </p:spPr>
        <p:txBody>
          <a:bodyPr wrap="square">
            <a:spAutoFit/>
          </a:bodyPr>
          <a:lstStyle/>
          <a:p>
            <a:pPr>
              <a:lnSpc>
                <a:spcPct val="115000"/>
              </a:lnSpc>
              <a:spcBef>
                <a:spcPts val="400"/>
              </a:spcBef>
              <a:spcAft>
                <a:spcPts val="400"/>
              </a:spcAft>
            </a:pPr>
            <a:r>
              <a:rPr lang="en-US" sz="2100" b="1" i="1" dirty="0">
                <a:solidFill>
                  <a:srgbClr val="FFFF00"/>
                </a:solidFill>
                <a:latin typeface="Lato Light" panose="020F0502020204030203" pitchFamily="34" charset="0"/>
                <a:ea typeface="Lato Light" panose="020F0502020204030203" pitchFamily="34" charset="0"/>
                <a:cs typeface="Lato Light" panose="020F0502020204030203" pitchFamily="34" charset="0"/>
              </a:rPr>
              <a:t>b</a:t>
            </a:r>
            <a:r>
              <a:rPr lang="vi-VN" sz="2100" b="1" i="1">
                <a:solidFill>
                  <a:srgbClr val="FFFF00"/>
                </a:solidFill>
                <a:latin typeface="Lato Light" panose="020F0502020204030203" pitchFamily="34" charset="0"/>
                <a:ea typeface="Lato Light" panose="020F0502020204030203" pitchFamily="34" charset="0"/>
                <a:cs typeface="Lato Light" panose="020F0502020204030203" pitchFamily="34" charset="0"/>
              </a:rPr>
              <a:t>. </a:t>
            </a:r>
            <a:r>
              <a:rPr lang="vi-VN" sz="2100" b="1" i="1" dirty="0">
                <a:solidFill>
                  <a:srgbClr val="FFFF00"/>
                </a:solidFill>
                <a:latin typeface="Lato Light" panose="020F0502020204030203" pitchFamily="34" charset="0"/>
                <a:ea typeface="Lato Light" panose="020F0502020204030203" pitchFamily="34" charset="0"/>
                <a:cs typeface="Lato Light" panose="020F0502020204030203" pitchFamily="34" charset="0"/>
              </a:rPr>
              <a:t>Cách mạng giải phóng dân tộc, trong điều kiện c</a:t>
            </a:r>
            <a:r>
              <a:rPr lang="en-US" sz="2100" b="1" i="1" dirty="0" err="1">
                <a:solidFill>
                  <a:srgbClr val="FFFF00"/>
                </a:solidFill>
                <a:latin typeface="Lato Light" panose="020F0502020204030203" pitchFamily="34" charset="0"/>
                <a:ea typeface="Lato Light" panose="020F0502020204030203" pitchFamily="34" charset="0"/>
                <a:cs typeface="Lato Light" panose="020F0502020204030203" pitchFamily="34" charset="0"/>
              </a:rPr>
              <a:t>ủa</a:t>
            </a:r>
            <a:r>
              <a:rPr lang="vi-VN" sz="2100" b="1" i="1" dirty="0">
                <a:solidFill>
                  <a:srgbClr val="FFFF00"/>
                </a:solidFill>
                <a:latin typeface="Lato Light" panose="020F0502020204030203" pitchFamily="34" charset="0"/>
                <a:ea typeface="Lato Light" panose="020F0502020204030203" pitchFamily="34" charset="0"/>
                <a:cs typeface="Lato Light" panose="020F0502020204030203" pitchFamily="34" charset="0"/>
              </a:rPr>
              <a:t> Việt </a:t>
            </a:r>
            <a:r>
              <a:rPr lang="vi-VN" sz="2100" b="1" i="1">
                <a:solidFill>
                  <a:srgbClr val="FFFF00"/>
                </a:solidFill>
                <a:latin typeface="Lato Light" panose="020F0502020204030203" pitchFamily="34" charset="0"/>
                <a:ea typeface="Lato Light" panose="020F0502020204030203" pitchFamily="34" charset="0"/>
                <a:cs typeface="Lato Light" panose="020F0502020204030203" pitchFamily="34" charset="0"/>
              </a:rPr>
              <a:t>Nam </a:t>
            </a:r>
            <a:endParaRPr lang="en-US" sz="2100" b="1" i="1">
              <a:solidFill>
                <a:srgbClr val="FFFF00"/>
              </a:solidFill>
              <a:latin typeface="Lato Light" panose="020F0502020204030203" pitchFamily="34" charset="0"/>
              <a:ea typeface="Lato Light" panose="020F0502020204030203" pitchFamily="34" charset="0"/>
              <a:cs typeface="Lato Light" panose="020F0502020204030203" pitchFamily="34" charset="0"/>
            </a:endParaRPr>
          </a:p>
          <a:p>
            <a:pPr>
              <a:lnSpc>
                <a:spcPct val="115000"/>
              </a:lnSpc>
              <a:spcBef>
                <a:spcPts val="400"/>
              </a:spcBef>
              <a:spcAft>
                <a:spcPts val="400"/>
              </a:spcAft>
            </a:pPr>
            <a:r>
              <a:rPr lang="vi-VN" sz="2100" b="1" i="1">
                <a:solidFill>
                  <a:srgbClr val="FFFF00"/>
                </a:solidFill>
                <a:latin typeface="Lato Light" panose="020F0502020204030203" pitchFamily="34" charset="0"/>
                <a:ea typeface="Lato Light" panose="020F0502020204030203" pitchFamily="34" charset="0"/>
                <a:cs typeface="Lato Light" panose="020F0502020204030203" pitchFamily="34" charset="0"/>
              </a:rPr>
              <a:t>muốn thắng lợi</a:t>
            </a:r>
            <a:r>
              <a:rPr lang="en-US" sz="2100" b="1" i="1">
                <a:solidFill>
                  <a:srgbClr val="FFFF00"/>
                </a:solidFill>
                <a:latin typeface="Lato Light" panose="020F0502020204030203" pitchFamily="34" charset="0"/>
                <a:ea typeface="Lato Light" panose="020F0502020204030203" pitchFamily="34" charset="0"/>
                <a:cs typeface="Lato Light" panose="020F0502020204030203" pitchFamily="34" charset="0"/>
              </a:rPr>
              <a:t> </a:t>
            </a:r>
            <a:r>
              <a:rPr lang="vi-VN" sz="2100" b="1" i="1">
                <a:solidFill>
                  <a:srgbClr val="FFFF00"/>
                </a:solidFill>
                <a:latin typeface="Lato Light" panose="020F0502020204030203" pitchFamily="34" charset="0"/>
                <a:ea typeface="Lato Light" panose="020F0502020204030203" pitchFamily="34" charset="0"/>
                <a:cs typeface="Lato Light" panose="020F0502020204030203" pitchFamily="34" charset="0"/>
              </a:rPr>
              <a:t>phải </a:t>
            </a:r>
            <a:r>
              <a:rPr lang="vi-VN" sz="2100" b="1" i="1" dirty="0">
                <a:solidFill>
                  <a:srgbClr val="FFFF00"/>
                </a:solidFill>
                <a:latin typeface="Lato Light" panose="020F0502020204030203" pitchFamily="34" charset="0"/>
                <a:ea typeface="Lato Light" panose="020F0502020204030203" pitchFamily="34" charset="0"/>
                <a:cs typeface="Lato Light" panose="020F0502020204030203" pitchFamily="34" charset="0"/>
              </a:rPr>
              <a:t>do đảng cộng sản lãnh đạo</a:t>
            </a:r>
            <a:endParaRPr lang="en-US" sz="2100" b="1" dirty="0">
              <a:solidFill>
                <a:srgbClr val="FFFF00"/>
              </a:solidFill>
              <a:latin typeface="Lato Light" panose="020F0502020204030203" pitchFamily="34" charset="0"/>
              <a:ea typeface="Lato Light" panose="020F0502020204030203" pitchFamily="34" charset="0"/>
              <a:cs typeface="Lato Light" panose="020F0502020204030203" pitchFamily="34" charset="0"/>
            </a:endParaRPr>
          </a:p>
        </p:txBody>
      </p:sp>
      <p:sp>
        <p:nvSpPr>
          <p:cNvPr id="19" name="Google Shape;143;p24">
            <a:extLst>
              <a:ext uri="{FF2B5EF4-FFF2-40B4-BE49-F238E27FC236}">
                <a16:creationId xmlns:a16="http://schemas.microsoft.com/office/drawing/2014/main" id="{039BF2D9-F479-9C42-4A90-B841E4371C4D}"/>
              </a:ext>
            </a:extLst>
          </p:cNvPr>
          <p:cNvSpPr txBox="1">
            <a:spLocks noGrp="1"/>
          </p:cNvSpPr>
          <p:nvPr>
            <p:ph type="title"/>
          </p:nvPr>
        </p:nvSpPr>
        <p:spPr>
          <a:xfrm>
            <a:off x="7272172" y="5242279"/>
            <a:ext cx="2586181" cy="571149"/>
          </a:xfrm>
          <a:prstGeom prst="rect">
            <a:avLst/>
          </a:prstGeom>
        </p:spPr>
        <p:txBody>
          <a:bodyPr spcFirstLastPara="1" vert="horz" wrap="square" lIns="121900" tIns="121900" rIns="121900" bIns="121900" rtlCol="0" anchor="b" anchorCtr="0">
            <a:noAutofit/>
          </a:bodyPr>
          <a:lstStyle/>
          <a:p>
            <a:pPr>
              <a:spcBef>
                <a:spcPts val="0"/>
              </a:spcBef>
            </a:pPr>
            <a:r>
              <a:rPr lang="en-US" sz="2000" dirty="0">
                <a:solidFill>
                  <a:srgbClr val="FFFF00"/>
                </a:solidFill>
                <a:latin typeface="NewCentury-Narrow" panose="020B0500000000000000" pitchFamily="34" charset="0"/>
                <a:ea typeface="NewCentury-Narrow" panose="020B0500000000000000" pitchFamily="34" charset="0"/>
                <a:cs typeface="NewCentury-Narrow" panose="020B0500000000000000" pitchFamily="34" charset="0"/>
              </a:rPr>
              <a:t>Theo </a:t>
            </a:r>
            <a:r>
              <a:rPr lang="en" sz="2000" dirty="0">
                <a:solidFill>
                  <a:srgbClr val="FFFF00"/>
                </a:solidFill>
                <a:latin typeface="NewCentury-Narrow" panose="020B0500000000000000" pitchFamily="34" charset="0"/>
                <a:ea typeface="NewCentury-Narrow" panose="020B0500000000000000" pitchFamily="34" charset="0"/>
                <a:cs typeface="NewCentury-Narrow" panose="020B0500000000000000" pitchFamily="34" charset="0"/>
              </a:rPr>
              <a:t>Hồ Chí Minh</a:t>
            </a:r>
            <a:endParaRPr sz="2000" dirty="0">
              <a:solidFill>
                <a:srgbClr val="FFFF00"/>
              </a:solidFill>
              <a:latin typeface="NewCentury-Narrow" panose="020B0500000000000000" pitchFamily="34" charset="0"/>
              <a:ea typeface="NewCentury-Narrow" panose="020B0500000000000000" pitchFamily="34" charset="0"/>
              <a:cs typeface="NewCentury-Narrow" panose="020B0500000000000000" pitchFamily="34" charset="0"/>
            </a:endParaRPr>
          </a:p>
        </p:txBody>
      </p:sp>
      <p:sp>
        <p:nvSpPr>
          <p:cNvPr id="20" name="Google Shape;143;p24">
            <a:extLst>
              <a:ext uri="{FF2B5EF4-FFF2-40B4-BE49-F238E27FC236}">
                <a16:creationId xmlns:a16="http://schemas.microsoft.com/office/drawing/2014/main" id="{2B3819E8-0768-610E-34F3-8BC252FCC61E}"/>
              </a:ext>
            </a:extLst>
          </p:cNvPr>
          <p:cNvSpPr txBox="1">
            <a:spLocks/>
          </p:cNvSpPr>
          <p:nvPr/>
        </p:nvSpPr>
        <p:spPr>
          <a:xfrm>
            <a:off x="2379954" y="5247981"/>
            <a:ext cx="3337944" cy="571149"/>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dk1"/>
              </a:buClr>
              <a:buSzPts val="4800"/>
              <a:buFont typeface="Lato Hairline"/>
              <a:buNone/>
              <a:defRPr sz="4800" b="0" i="0" u="none" strike="noStrike" cap="none">
                <a:solidFill>
                  <a:schemeClr val="dk1"/>
                </a:solidFill>
                <a:latin typeface="Lato Hairline"/>
                <a:ea typeface="Lato Hairline"/>
                <a:cs typeface="Lato Hairline"/>
                <a:sym typeface="Lato Hairline"/>
              </a:defRPr>
            </a:lvl1pPr>
            <a:lvl2pPr marR="0" lvl="1" algn="l" rtl="0">
              <a:lnSpc>
                <a:spcPct val="80000"/>
              </a:lnSpc>
              <a:spcBef>
                <a:spcPts val="0"/>
              </a:spcBef>
              <a:spcAft>
                <a:spcPts val="0"/>
              </a:spcAft>
              <a:buClr>
                <a:schemeClr val="dk1"/>
              </a:buClr>
              <a:buSzPts val="4800"/>
              <a:buFont typeface="Lato Hairline"/>
              <a:buNone/>
              <a:defRPr sz="4800" b="0" i="0" u="none" strike="noStrike" cap="none">
                <a:solidFill>
                  <a:schemeClr val="dk1"/>
                </a:solidFill>
                <a:latin typeface="Lato Hairline"/>
                <a:ea typeface="Lato Hairline"/>
                <a:cs typeface="Lato Hairline"/>
                <a:sym typeface="Lato Hairline"/>
              </a:defRPr>
            </a:lvl2pPr>
            <a:lvl3pPr marR="0" lvl="2" algn="l" rtl="0">
              <a:lnSpc>
                <a:spcPct val="80000"/>
              </a:lnSpc>
              <a:spcBef>
                <a:spcPts val="0"/>
              </a:spcBef>
              <a:spcAft>
                <a:spcPts val="0"/>
              </a:spcAft>
              <a:buClr>
                <a:schemeClr val="dk1"/>
              </a:buClr>
              <a:buSzPts val="4800"/>
              <a:buFont typeface="Lato Hairline"/>
              <a:buNone/>
              <a:defRPr sz="4800" b="0" i="0" u="none" strike="noStrike" cap="none">
                <a:solidFill>
                  <a:schemeClr val="dk1"/>
                </a:solidFill>
                <a:latin typeface="Lato Hairline"/>
                <a:ea typeface="Lato Hairline"/>
                <a:cs typeface="Lato Hairline"/>
                <a:sym typeface="Lato Hairline"/>
              </a:defRPr>
            </a:lvl3pPr>
            <a:lvl4pPr marR="0" lvl="3" algn="l" rtl="0">
              <a:lnSpc>
                <a:spcPct val="80000"/>
              </a:lnSpc>
              <a:spcBef>
                <a:spcPts val="0"/>
              </a:spcBef>
              <a:spcAft>
                <a:spcPts val="0"/>
              </a:spcAft>
              <a:buClr>
                <a:schemeClr val="dk1"/>
              </a:buClr>
              <a:buSzPts val="4800"/>
              <a:buFont typeface="Lato Hairline"/>
              <a:buNone/>
              <a:defRPr sz="4800" b="0" i="0" u="none" strike="noStrike" cap="none">
                <a:solidFill>
                  <a:schemeClr val="dk1"/>
                </a:solidFill>
                <a:latin typeface="Lato Hairline"/>
                <a:ea typeface="Lato Hairline"/>
                <a:cs typeface="Lato Hairline"/>
                <a:sym typeface="Lato Hairline"/>
              </a:defRPr>
            </a:lvl4pPr>
            <a:lvl5pPr marR="0" lvl="4" algn="l" rtl="0">
              <a:lnSpc>
                <a:spcPct val="80000"/>
              </a:lnSpc>
              <a:spcBef>
                <a:spcPts val="0"/>
              </a:spcBef>
              <a:spcAft>
                <a:spcPts val="0"/>
              </a:spcAft>
              <a:buClr>
                <a:schemeClr val="dk1"/>
              </a:buClr>
              <a:buSzPts val="4800"/>
              <a:buFont typeface="Lato Hairline"/>
              <a:buNone/>
              <a:defRPr sz="4800" b="0" i="0" u="none" strike="noStrike" cap="none">
                <a:solidFill>
                  <a:schemeClr val="dk1"/>
                </a:solidFill>
                <a:latin typeface="Lato Hairline"/>
                <a:ea typeface="Lato Hairline"/>
                <a:cs typeface="Lato Hairline"/>
                <a:sym typeface="Lato Hairline"/>
              </a:defRPr>
            </a:lvl5pPr>
            <a:lvl6pPr marR="0" lvl="5" algn="l" rtl="0">
              <a:lnSpc>
                <a:spcPct val="80000"/>
              </a:lnSpc>
              <a:spcBef>
                <a:spcPts val="0"/>
              </a:spcBef>
              <a:spcAft>
                <a:spcPts val="0"/>
              </a:spcAft>
              <a:buClr>
                <a:schemeClr val="dk1"/>
              </a:buClr>
              <a:buSzPts val="4800"/>
              <a:buFont typeface="Lato Hairline"/>
              <a:buNone/>
              <a:defRPr sz="4800" b="0" i="0" u="none" strike="noStrike" cap="none">
                <a:solidFill>
                  <a:schemeClr val="dk1"/>
                </a:solidFill>
                <a:latin typeface="Lato Hairline"/>
                <a:ea typeface="Lato Hairline"/>
                <a:cs typeface="Lato Hairline"/>
                <a:sym typeface="Lato Hairline"/>
              </a:defRPr>
            </a:lvl6pPr>
            <a:lvl7pPr marR="0" lvl="6" algn="l" rtl="0">
              <a:lnSpc>
                <a:spcPct val="80000"/>
              </a:lnSpc>
              <a:spcBef>
                <a:spcPts val="0"/>
              </a:spcBef>
              <a:spcAft>
                <a:spcPts val="0"/>
              </a:spcAft>
              <a:buClr>
                <a:schemeClr val="dk1"/>
              </a:buClr>
              <a:buSzPts val="4800"/>
              <a:buFont typeface="Lato Hairline"/>
              <a:buNone/>
              <a:defRPr sz="4800" b="0" i="0" u="none" strike="noStrike" cap="none">
                <a:solidFill>
                  <a:schemeClr val="dk1"/>
                </a:solidFill>
                <a:latin typeface="Lato Hairline"/>
                <a:ea typeface="Lato Hairline"/>
                <a:cs typeface="Lato Hairline"/>
                <a:sym typeface="Lato Hairline"/>
              </a:defRPr>
            </a:lvl7pPr>
            <a:lvl8pPr marR="0" lvl="7" algn="l" rtl="0">
              <a:lnSpc>
                <a:spcPct val="80000"/>
              </a:lnSpc>
              <a:spcBef>
                <a:spcPts val="0"/>
              </a:spcBef>
              <a:spcAft>
                <a:spcPts val="0"/>
              </a:spcAft>
              <a:buClr>
                <a:schemeClr val="dk1"/>
              </a:buClr>
              <a:buSzPts val="4800"/>
              <a:buFont typeface="Lato Hairline"/>
              <a:buNone/>
              <a:defRPr sz="4800" b="0" i="0" u="none" strike="noStrike" cap="none">
                <a:solidFill>
                  <a:schemeClr val="dk1"/>
                </a:solidFill>
                <a:latin typeface="Lato Hairline"/>
                <a:ea typeface="Lato Hairline"/>
                <a:cs typeface="Lato Hairline"/>
                <a:sym typeface="Lato Hairline"/>
              </a:defRPr>
            </a:lvl8pPr>
            <a:lvl9pPr marR="0" lvl="8" algn="l" rtl="0">
              <a:lnSpc>
                <a:spcPct val="80000"/>
              </a:lnSpc>
              <a:spcBef>
                <a:spcPts val="0"/>
              </a:spcBef>
              <a:spcAft>
                <a:spcPts val="0"/>
              </a:spcAft>
              <a:buClr>
                <a:schemeClr val="dk1"/>
              </a:buClr>
              <a:buSzPts val="4800"/>
              <a:buFont typeface="Lato Hairline"/>
              <a:buNone/>
              <a:defRPr sz="4800" b="0" i="0" u="none" strike="noStrike" cap="none">
                <a:solidFill>
                  <a:schemeClr val="dk1"/>
                </a:solidFill>
                <a:latin typeface="Lato Hairline"/>
                <a:ea typeface="Lato Hairline"/>
                <a:cs typeface="Lato Hairline"/>
                <a:sym typeface="Lato Hairline"/>
              </a:defRPr>
            </a:lvl9pPr>
          </a:lstStyle>
          <a:p>
            <a:pPr algn="ctr"/>
            <a:r>
              <a:rPr lang="en-US" sz="2000" dirty="0">
                <a:solidFill>
                  <a:srgbClr val="FFFF00"/>
                </a:solidFill>
                <a:latin typeface="NewCentury-Narrow" panose="020B0500000000000000" pitchFamily="34" charset="0"/>
                <a:ea typeface="NewCentury-Narrow" panose="020B0500000000000000" pitchFamily="34" charset="0"/>
                <a:cs typeface="NewCentury-Narrow" panose="020B0500000000000000" pitchFamily="34" charset="0"/>
              </a:rPr>
              <a:t>Theo </a:t>
            </a:r>
            <a:r>
              <a:rPr lang="vi-VN" sz="2000" dirty="0">
                <a:solidFill>
                  <a:srgbClr val="FFFF00"/>
                </a:solidFill>
                <a:latin typeface="NewCentury-Narrow" panose="020B0500000000000000" pitchFamily="34" charset="0"/>
                <a:ea typeface="NewCentury-Narrow" panose="020B0500000000000000" pitchFamily="34" charset="0"/>
                <a:cs typeface="NewCentury-Narrow" panose="020B0500000000000000" pitchFamily="34" charset="0"/>
              </a:rPr>
              <a:t>chủ nghĩa Mác - Lênin </a:t>
            </a:r>
            <a:endParaRPr lang="en-US" sz="2000" dirty="0">
              <a:solidFill>
                <a:srgbClr val="FFFF00"/>
              </a:solidFill>
              <a:latin typeface="NewCentury-Narrow" panose="020B0500000000000000" pitchFamily="34" charset="0"/>
              <a:ea typeface="NewCentury-Narrow" panose="020B0500000000000000" pitchFamily="34" charset="0"/>
              <a:cs typeface="NewCentury-Narrow" panose="020B0500000000000000" pitchFamily="34" charset="0"/>
            </a:endParaRPr>
          </a:p>
        </p:txBody>
      </p:sp>
      <p:grpSp>
        <p:nvGrpSpPr>
          <p:cNvPr id="21" name="Group 20">
            <a:extLst>
              <a:ext uri="{FF2B5EF4-FFF2-40B4-BE49-F238E27FC236}">
                <a16:creationId xmlns:a16="http://schemas.microsoft.com/office/drawing/2014/main" id="{1F4E359D-A6DA-7B59-C064-05C103A49A09}"/>
              </a:ext>
            </a:extLst>
          </p:cNvPr>
          <p:cNvGrpSpPr/>
          <p:nvPr/>
        </p:nvGrpSpPr>
        <p:grpSpPr>
          <a:xfrm>
            <a:off x="-633627" y="4016416"/>
            <a:ext cx="4002918" cy="2723920"/>
            <a:chOff x="-633627" y="4016416"/>
            <a:chExt cx="4002918" cy="2723920"/>
          </a:xfrm>
        </p:grpSpPr>
        <p:sp>
          <p:nvSpPr>
            <p:cNvPr id="22" name="Freeform: Shape 21">
              <a:extLst>
                <a:ext uri="{FF2B5EF4-FFF2-40B4-BE49-F238E27FC236}">
                  <a16:creationId xmlns:a16="http://schemas.microsoft.com/office/drawing/2014/main" id="{53EBCE94-0781-A389-F134-8D67524A260D}"/>
                </a:ext>
              </a:extLst>
            </p:cNvPr>
            <p:cNvSpPr/>
            <p:nvPr/>
          </p:nvSpPr>
          <p:spPr>
            <a:xfrm>
              <a:off x="302000" y="4761065"/>
              <a:ext cx="3067291" cy="1979271"/>
            </a:xfrm>
            <a:custGeom>
              <a:avLst/>
              <a:gdLst>
                <a:gd name="connsiteX0" fmla="*/ 0 w 3067291"/>
                <a:gd name="connsiteY0" fmla="*/ 0 h 1979271"/>
                <a:gd name="connsiteX1" fmla="*/ 11575 w 3067291"/>
                <a:gd name="connsiteY1" fmla="*/ 1979271 h 1979271"/>
                <a:gd name="connsiteX2" fmla="*/ 3067291 w 3067291"/>
                <a:gd name="connsiteY2" fmla="*/ 1979271 h 1979271"/>
                <a:gd name="connsiteX3" fmla="*/ 3044142 w 3067291"/>
                <a:gd name="connsiteY3" fmla="*/ 1979271 h 1979271"/>
                <a:gd name="connsiteX4" fmla="*/ 3044142 w 3067291"/>
                <a:gd name="connsiteY4" fmla="*/ 1979271 h 1979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7291" h="1979271">
                  <a:moveTo>
                    <a:pt x="0" y="0"/>
                  </a:moveTo>
                  <a:cubicBezTo>
                    <a:pt x="3858" y="659757"/>
                    <a:pt x="7717" y="1319514"/>
                    <a:pt x="11575" y="1979271"/>
                  </a:cubicBezTo>
                  <a:lnTo>
                    <a:pt x="3067291" y="1979271"/>
                  </a:lnTo>
                  <a:lnTo>
                    <a:pt x="3044142" y="1979271"/>
                  </a:lnTo>
                  <a:lnTo>
                    <a:pt x="3044142" y="1979271"/>
                  </a:lnTo>
                </a:path>
              </a:pathLst>
            </a:custGeom>
            <a:ln w="9525"/>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23" name="Freeform: Shape 22">
              <a:extLst>
                <a:ext uri="{FF2B5EF4-FFF2-40B4-BE49-F238E27FC236}">
                  <a16:creationId xmlns:a16="http://schemas.microsoft.com/office/drawing/2014/main" id="{983BD5F7-E7DF-6AC4-6484-16ABA9AC7080}"/>
                </a:ext>
              </a:extLst>
            </p:cNvPr>
            <p:cNvSpPr/>
            <p:nvPr/>
          </p:nvSpPr>
          <p:spPr>
            <a:xfrm>
              <a:off x="-633627" y="4016416"/>
              <a:ext cx="3067291" cy="2345321"/>
            </a:xfrm>
            <a:custGeom>
              <a:avLst/>
              <a:gdLst>
                <a:gd name="connsiteX0" fmla="*/ 0 w 3067291"/>
                <a:gd name="connsiteY0" fmla="*/ 0 h 1979271"/>
                <a:gd name="connsiteX1" fmla="*/ 11575 w 3067291"/>
                <a:gd name="connsiteY1" fmla="*/ 1979271 h 1979271"/>
                <a:gd name="connsiteX2" fmla="*/ 3067291 w 3067291"/>
                <a:gd name="connsiteY2" fmla="*/ 1979271 h 1979271"/>
                <a:gd name="connsiteX3" fmla="*/ 3044142 w 3067291"/>
                <a:gd name="connsiteY3" fmla="*/ 1979271 h 1979271"/>
                <a:gd name="connsiteX4" fmla="*/ 3044142 w 3067291"/>
                <a:gd name="connsiteY4" fmla="*/ 1979271 h 1979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7291" h="1979271">
                  <a:moveTo>
                    <a:pt x="0" y="0"/>
                  </a:moveTo>
                  <a:cubicBezTo>
                    <a:pt x="3858" y="659757"/>
                    <a:pt x="7717" y="1319514"/>
                    <a:pt x="11575" y="1979271"/>
                  </a:cubicBezTo>
                  <a:lnTo>
                    <a:pt x="3067291" y="1979271"/>
                  </a:lnTo>
                  <a:lnTo>
                    <a:pt x="3044142" y="1979271"/>
                  </a:lnTo>
                  <a:lnTo>
                    <a:pt x="3044142" y="1979271"/>
                  </a:lnTo>
                </a:path>
              </a:pathLst>
            </a:custGeom>
            <a:scene3d>
              <a:camera prst="isometricOffAxis2Right"/>
              <a:lightRig rig="threePt" dir="t"/>
            </a:scene3d>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14599610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alpha val="48000"/>
          </a:schemeClr>
        </a:solidFill>
        <a:effectLst/>
      </p:bgPr>
    </p:bg>
    <p:spTree>
      <p:nvGrpSpPr>
        <p:cNvPr id="1" name="Shape 119"/>
        <p:cNvGrpSpPr/>
        <p:nvPr/>
      </p:nvGrpSpPr>
      <p:grpSpPr>
        <a:xfrm>
          <a:off x="0" y="0"/>
          <a:ext cx="0" cy="0"/>
          <a:chOff x="0" y="0"/>
          <a:chExt cx="0" cy="0"/>
        </a:xfrm>
      </p:grpSpPr>
      <p:sp>
        <p:nvSpPr>
          <p:cNvPr id="124" name="Google Shape;124;p21"/>
          <p:cNvSpPr txBox="1">
            <a:spLocks noGrp="1"/>
          </p:cNvSpPr>
          <p:nvPr>
            <p:ph type="sldNum" sz="quarter" idx="12"/>
          </p:nvPr>
        </p:nvSpPr>
        <p:spPr>
          <a:prstGeom prst="rect">
            <a:avLst/>
          </a:prstGeom>
        </p:spPr>
        <p:txBody>
          <a:bodyPr spcFirstLastPara="1" vert="horz" wrap="square" lIns="121900" tIns="121900" rIns="121900" bIns="121900" rtlCol="0" anchor="ctr" anchorCtr="0">
            <a:noAutofit/>
          </a:bodyPr>
          <a:lstStyle/>
          <a:p>
            <a:fld id="{00000000-1234-1234-1234-123412341234}" type="slidenum">
              <a:rPr lang="en" sz="2133">
                <a:latin typeface="Lato Light" panose="020F0502020204030203" pitchFamily="34" charset="0"/>
                <a:ea typeface="Lato Light" panose="020F0502020204030203" pitchFamily="34" charset="0"/>
                <a:cs typeface="Lato Light" panose="020F0502020204030203" pitchFamily="34" charset="0"/>
              </a:rPr>
              <a:pPr/>
              <a:t>6</a:t>
            </a:fld>
            <a:endParaRPr sz="2133">
              <a:latin typeface="Lato Light" panose="020F0502020204030203" pitchFamily="34" charset="0"/>
              <a:ea typeface="Lato Light" panose="020F0502020204030203" pitchFamily="34" charset="0"/>
              <a:cs typeface="Lato Light" panose="020F0502020204030203" pitchFamily="34" charset="0"/>
            </a:endParaRPr>
          </a:p>
        </p:txBody>
      </p:sp>
      <p:sp>
        <p:nvSpPr>
          <p:cNvPr id="120" name="Google Shape;120;p21"/>
          <p:cNvSpPr txBox="1">
            <a:spLocks noGrp="1"/>
          </p:cNvSpPr>
          <p:nvPr>
            <p:ph type="title" idx="4294967295"/>
          </p:nvPr>
        </p:nvSpPr>
        <p:spPr>
          <a:xfrm>
            <a:off x="1161535" y="136525"/>
            <a:ext cx="8434388" cy="970303"/>
          </a:xfrm>
          <a:prstGeom prst="rect">
            <a:avLst/>
          </a:prstGeom>
        </p:spPr>
        <p:txBody>
          <a:bodyPr spcFirstLastPara="1" vert="horz" wrap="square" lIns="121900" tIns="121900" rIns="121900" bIns="121900" rtlCol="0" anchor="b" anchorCtr="0">
            <a:noAutofit/>
          </a:bodyPr>
          <a:lstStyle/>
          <a:p>
            <a:r>
              <a:rPr lang="en-US" sz="2100" b="1" i="1" dirty="0">
                <a:solidFill>
                  <a:srgbClr val="FF0000"/>
                </a:solidFill>
                <a:latin typeface="Lato Light" panose="020F0502020204030203" pitchFamily="34" charset="0"/>
                <a:ea typeface="Lato Light" panose="020F0502020204030203" pitchFamily="34" charset="0"/>
                <a:cs typeface="Lato Light" panose="020F0502020204030203" pitchFamily="34" charset="0"/>
              </a:rPr>
              <a:t>c</a:t>
            </a:r>
            <a:r>
              <a:rPr lang="en-US" sz="2100" b="1" i="1">
                <a:solidFill>
                  <a:srgbClr val="FF0000"/>
                </a:solidFill>
                <a:latin typeface="Lato Light" panose="020F0502020204030203" pitchFamily="34" charset="0"/>
                <a:ea typeface="Lato Light" panose="020F0502020204030203" pitchFamily="34" charset="0"/>
                <a:cs typeface="Lato Light" panose="020F0502020204030203" pitchFamily="34" charset="0"/>
              </a:rPr>
              <a:t>. </a:t>
            </a:r>
            <a:r>
              <a:rPr lang="vi-VN" sz="2100" b="1" i="1" dirty="0">
                <a:solidFill>
                  <a:srgbClr val="FF0000"/>
                </a:solidFill>
                <a:latin typeface="Lato Light" panose="020F0502020204030203" pitchFamily="34" charset="0"/>
                <a:ea typeface="Lato Light" panose="020F0502020204030203" pitchFamily="34" charset="0"/>
                <a:cs typeface="Lato Light" panose="020F0502020204030203" pitchFamily="34" charset="0"/>
              </a:rPr>
              <a:t>Cách mạng giải phóng dân tộc phải dựa trên lực lượng đại đoàn kết toàn dân tộc, lấy liên minh công - nông làm nền tảng</a:t>
            </a:r>
            <a:endParaRPr sz="2100" b="1" i="1" dirty="0">
              <a:solidFill>
                <a:srgbClr val="FF0000"/>
              </a:solidFill>
              <a:latin typeface="Lato Light" panose="020F0502020204030203" pitchFamily="34" charset="0"/>
              <a:ea typeface="Lato Light" panose="020F0502020204030203" pitchFamily="34" charset="0"/>
              <a:cs typeface="Lato Light" panose="020F0502020204030203" pitchFamily="34" charset="0"/>
            </a:endParaRPr>
          </a:p>
        </p:txBody>
      </p:sp>
      <p:pic>
        <p:nvPicPr>
          <p:cNvPr id="7" name="Picture 2" descr="C:\Users\QUOC HUY\Desktop\Logo_Đại_học_FPT.png">
            <a:extLst>
              <a:ext uri="{FF2B5EF4-FFF2-40B4-BE49-F238E27FC236}">
                <a16:creationId xmlns:a16="http://schemas.microsoft.com/office/drawing/2014/main" id="{22C3D8B3-42E5-1C81-A344-B6F76A3A6B9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17215" y="51578"/>
            <a:ext cx="1744884" cy="83967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A21EEF45-8E61-9E43-8346-1FCA5FE22DA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0800000">
            <a:off x="-746569" y="1192191"/>
            <a:ext cx="14167414" cy="5676178"/>
          </a:xfrm>
          <a:prstGeom prst="rect">
            <a:avLst/>
          </a:prstGeom>
          <a:effectLst/>
        </p:spPr>
      </p:pic>
      <p:sp>
        <p:nvSpPr>
          <p:cNvPr id="9" name="Google Shape;121;p21">
            <a:extLst>
              <a:ext uri="{FF2B5EF4-FFF2-40B4-BE49-F238E27FC236}">
                <a16:creationId xmlns:a16="http://schemas.microsoft.com/office/drawing/2014/main" id="{34A99B3D-612D-F394-5E84-D85F70CD53BB}"/>
              </a:ext>
            </a:extLst>
          </p:cNvPr>
          <p:cNvSpPr txBox="1">
            <a:spLocks/>
          </p:cNvSpPr>
          <p:nvPr/>
        </p:nvSpPr>
        <p:spPr>
          <a:xfrm>
            <a:off x="607142" y="2935616"/>
            <a:ext cx="3722673" cy="3511483"/>
          </a:xfrm>
          <a:prstGeom prst="rect">
            <a:avLst/>
          </a:prstGeom>
          <a:solidFill>
            <a:schemeClr val="bg1">
              <a:alpha val="85000"/>
            </a:schemeClr>
          </a:solidFill>
          <a:ln>
            <a:noFill/>
          </a:ln>
          <a:effectLst/>
          <a:scene3d>
            <a:camera prst="orthographicFront">
              <a:rot lat="0" lon="0" rev="0"/>
            </a:camera>
            <a:lightRig rig="contrasting" dir="t">
              <a:rot lat="0" lon="0" rev="7800000"/>
            </a:lightRig>
          </a:scene3d>
          <a:sp3d>
            <a:bevelT w="139700" h="139700"/>
          </a:sp3d>
        </p:spPr>
        <p:txBody>
          <a:bodyPr spcFirstLastPara="1" vert="horz" wrap="square" lIns="121900" tIns="121900" rIns="121900" bIns="121900" rtlCol="0" anchor="t" anchorCtr="0">
            <a:noAutofit/>
          </a:bodyPr>
          <a:lstStyle>
            <a:lvl1pPr marL="609585" lvl="0" indent="-406390" algn="l" defTabSz="914400" rtl="0" eaLnBrk="1" latinLnBrk="0" hangingPunct="1">
              <a:lnSpc>
                <a:spcPct val="90000"/>
              </a:lnSpc>
              <a:spcBef>
                <a:spcPts val="800"/>
              </a:spcBef>
              <a:spcAft>
                <a:spcPts val="0"/>
              </a:spcAft>
              <a:buSzPts val="1200"/>
              <a:buFont typeface="Arial" panose="020B0604020202020204" pitchFamily="34" charset="0"/>
              <a:buChar char="×"/>
              <a:defRPr sz="1600" kern="1200">
                <a:solidFill>
                  <a:schemeClr val="tx1"/>
                </a:solidFill>
                <a:latin typeface="+mn-lt"/>
                <a:ea typeface="+mn-ea"/>
                <a:cs typeface="+mn-cs"/>
              </a:defRPr>
            </a:lvl1pPr>
            <a:lvl2pPr marL="1219170" lvl="1" indent="-406390" algn="l" defTabSz="914400" rtl="0" eaLnBrk="1" latinLnBrk="0" hangingPunct="1">
              <a:lnSpc>
                <a:spcPct val="90000"/>
              </a:lnSpc>
              <a:spcBef>
                <a:spcPts val="0"/>
              </a:spcBef>
              <a:spcAft>
                <a:spcPts val="0"/>
              </a:spcAft>
              <a:buSzPts val="1200"/>
              <a:buFont typeface="Arial" panose="020B0604020202020204" pitchFamily="34" charset="0"/>
              <a:buChar char="×"/>
              <a:defRPr sz="1600" kern="1200">
                <a:solidFill>
                  <a:schemeClr val="tx1"/>
                </a:solidFill>
                <a:latin typeface="+mn-lt"/>
                <a:ea typeface="+mn-ea"/>
                <a:cs typeface="+mn-cs"/>
              </a:defRPr>
            </a:lvl2pPr>
            <a:lvl3pPr marL="1828754" lvl="2" indent="-406390" algn="l" defTabSz="914400" rtl="0" eaLnBrk="1" latinLnBrk="0" hangingPunct="1">
              <a:lnSpc>
                <a:spcPct val="90000"/>
              </a:lnSpc>
              <a:spcBef>
                <a:spcPts val="0"/>
              </a:spcBef>
              <a:spcAft>
                <a:spcPts val="0"/>
              </a:spcAft>
              <a:buSzPts val="1200"/>
              <a:buFont typeface="Arial" panose="020B0604020202020204" pitchFamily="34" charset="0"/>
              <a:buChar char="×"/>
              <a:defRPr sz="1600" kern="1200">
                <a:solidFill>
                  <a:schemeClr val="tx1"/>
                </a:solidFill>
                <a:latin typeface="+mn-lt"/>
                <a:ea typeface="+mn-ea"/>
                <a:cs typeface="+mn-cs"/>
              </a:defRPr>
            </a:lvl3pPr>
            <a:lvl4pPr marL="2438339" lvl="3" indent="-406390" algn="l" defTabSz="914400" rtl="0" eaLnBrk="1" latinLnBrk="0" hangingPunct="1">
              <a:lnSpc>
                <a:spcPct val="90000"/>
              </a:lnSpc>
              <a:spcBef>
                <a:spcPts val="0"/>
              </a:spcBef>
              <a:spcAft>
                <a:spcPts val="0"/>
              </a:spcAft>
              <a:buSzPts val="1200"/>
              <a:buFont typeface="Arial" panose="020B0604020202020204" pitchFamily="34" charset="0"/>
              <a:buChar char="×"/>
              <a:defRPr sz="1600" kern="1200">
                <a:solidFill>
                  <a:schemeClr val="tx1"/>
                </a:solidFill>
                <a:latin typeface="+mn-lt"/>
                <a:ea typeface="+mn-ea"/>
                <a:cs typeface="+mn-cs"/>
              </a:defRPr>
            </a:lvl4pPr>
            <a:lvl5pPr marL="3047924" lvl="4" indent="-406390" algn="l" defTabSz="914400" rtl="0" eaLnBrk="1" latinLnBrk="0" hangingPunct="1">
              <a:lnSpc>
                <a:spcPct val="90000"/>
              </a:lnSpc>
              <a:spcBef>
                <a:spcPts val="0"/>
              </a:spcBef>
              <a:spcAft>
                <a:spcPts val="0"/>
              </a:spcAft>
              <a:buSzPts val="1200"/>
              <a:buFont typeface="Arial" panose="020B0604020202020204" pitchFamily="34" charset="0"/>
              <a:buChar char="○"/>
              <a:defRPr sz="1600" kern="1200">
                <a:solidFill>
                  <a:schemeClr val="tx1"/>
                </a:solidFill>
                <a:latin typeface="+mn-lt"/>
                <a:ea typeface="+mn-ea"/>
                <a:cs typeface="+mn-cs"/>
              </a:defRPr>
            </a:lvl5pPr>
            <a:lvl6pPr marL="3657509" lvl="5" indent="-406390" algn="l" defTabSz="914400" rtl="0" eaLnBrk="1" latinLnBrk="0" hangingPunct="1">
              <a:lnSpc>
                <a:spcPct val="90000"/>
              </a:lnSpc>
              <a:spcBef>
                <a:spcPts val="0"/>
              </a:spcBef>
              <a:spcAft>
                <a:spcPts val="0"/>
              </a:spcAft>
              <a:buSzPts val="1200"/>
              <a:buFont typeface="Arial" panose="020B0604020202020204" pitchFamily="34" charset="0"/>
              <a:buChar char="■"/>
              <a:defRPr sz="1600" kern="1200">
                <a:solidFill>
                  <a:schemeClr val="tx1"/>
                </a:solidFill>
                <a:latin typeface="+mn-lt"/>
                <a:ea typeface="+mn-ea"/>
                <a:cs typeface="+mn-cs"/>
              </a:defRPr>
            </a:lvl6pPr>
            <a:lvl7pPr marL="4267093" lvl="6" indent="-406390" algn="l" defTabSz="914400" rtl="0" eaLnBrk="1" latinLnBrk="0" hangingPunct="1">
              <a:lnSpc>
                <a:spcPct val="90000"/>
              </a:lnSpc>
              <a:spcBef>
                <a:spcPts val="0"/>
              </a:spcBef>
              <a:spcAft>
                <a:spcPts val="0"/>
              </a:spcAft>
              <a:buSzPts val="1200"/>
              <a:buFont typeface="Arial" panose="020B0604020202020204" pitchFamily="34" charset="0"/>
              <a:buChar char="●"/>
              <a:defRPr sz="1600" kern="1200">
                <a:solidFill>
                  <a:schemeClr val="tx1"/>
                </a:solidFill>
                <a:latin typeface="+mn-lt"/>
                <a:ea typeface="+mn-ea"/>
                <a:cs typeface="+mn-cs"/>
              </a:defRPr>
            </a:lvl7pPr>
            <a:lvl8pPr marL="4876678" lvl="7" indent="-406390" algn="l" defTabSz="914400" rtl="0" eaLnBrk="1" latinLnBrk="0" hangingPunct="1">
              <a:lnSpc>
                <a:spcPct val="90000"/>
              </a:lnSpc>
              <a:spcBef>
                <a:spcPts val="0"/>
              </a:spcBef>
              <a:spcAft>
                <a:spcPts val="0"/>
              </a:spcAft>
              <a:buSzPts val="1200"/>
              <a:buFont typeface="Arial" panose="020B0604020202020204" pitchFamily="34" charset="0"/>
              <a:buChar char="○"/>
              <a:defRPr sz="1600" kern="1200">
                <a:solidFill>
                  <a:schemeClr val="tx1"/>
                </a:solidFill>
                <a:latin typeface="+mn-lt"/>
                <a:ea typeface="+mn-ea"/>
                <a:cs typeface="+mn-cs"/>
              </a:defRPr>
            </a:lvl8pPr>
            <a:lvl9pPr marL="5486263" lvl="8" indent="-406390" algn="l" defTabSz="914400" rtl="0" eaLnBrk="1" latinLnBrk="0" hangingPunct="1">
              <a:lnSpc>
                <a:spcPct val="90000"/>
              </a:lnSpc>
              <a:spcBef>
                <a:spcPts val="0"/>
              </a:spcBef>
              <a:spcAft>
                <a:spcPts val="0"/>
              </a:spcAft>
              <a:buSzPts val="1200"/>
              <a:buFont typeface="Arial" panose="020B0604020202020204" pitchFamily="34" charset="0"/>
              <a:buChar char="■"/>
              <a:defRPr sz="1600" kern="1200">
                <a:solidFill>
                  <a:schemeClr val="tx1"/>
                </a:solidFill>
                <a:latin typeface="+mn-lt"/>
                <a:ea typeface="+mn-ea"/>
                <a:cs typeface="+mn-cs"/>
              </a:defRPr>
            </a:lvl9pPr>
          </a:lstStyle>
          <a:p>
            <a:pPr marL="0" indent="0" algn="ctr">
              <a:buFont typeface="Arial" panose="020B0604020202020204" pitchFamily="34" charset="0"/>
              <a:buNone/>
            </a:pPr>
            <a:r>
              <a:rPr lang="en-US" sz="2200" b="1" u="sng" spc="300">
                <a:solidFill>
                  <a:schemeClr val="tx1">
                    <a:lumMod val="95000"/>
                    <a:lumOff val="5000"/>
                  </a:schemeClr>
                </a:solidFill>
                <a:latin typeface="NewCentury-Narrow" panose="020B0500000000000000" pitchFamily="34" charset="0"/>
                <a:ea typeface="NewCentury-Narrow" panose="020B0500000000000000" pitchFamily="34" charset="0"/>
                <a:cs typeface="NewCentury-Narrow" panose="020B0500000000000000" pitchFamily="34" charset="0"/>
              </a:rPr>
              <a:t>C</a:t>
            </a:r>
            <a:r>
              <a:rPr lang="vi-VN" sz="2200" b="1" u="sng" spc="300">
                <a:solidFill>
                  <a:schemeClr val="tx1">
                    <a:lumMod val="95000"/>
                    <a:lumOff val="5000"/>
                  </a:schemeClr>
                </a:solidFill>
                <a:latin typeface="NewCentury-Narrow" panose="020B0500000000000000" pitchFamily="34" charset="0"/>
                <a:ea typeface="NewCentury-Narrow" panose="020B0500000000000000" pitchFamily="34" charset="0"/>
                <a:cs typeface="NewCentury-Narrow" panose="020B0500000000000000" pitchFamily="34" charset="0"/>
              </a:rPr>
              <a:t>hủ nghĩa Mác - Lênin khẳng định rằng: </a:t>
            </a:r>
            <a:endParaRPr lang="en-US" sz="2200" b="1" u="sng" spc="300">
              <a:solidFill>
                <a:schemeClr val="tx1">
                  <a:lumMod val="95000"/>
                  <a:lumOff val="5000"/>
                </a:schemeClr>
              </a:solidFill>
              <a:latin typeface="NewCentury-Narrow" panose="020B0500000000000000" pitchFamily="34" charset="0"/>
              <a:ea typeface="NewCentury-Narrow" panose="020B0500000000000000" pitchFamily="34" charset="0"/>
              <a:cs typeface="NewCentury-Narrow" panose="020B0500000000000000" pitchFamily="34" charset="0"/>
            </a:endParaRPr>
          </a:p>
          <a:p>
            <a:pPr marL="0" indent="0" algn="ctr">
              <a:buFont typeface="Arial" panose="020B0604020202020204" pitchFamily="34" charset="0"/>
              <a:buNone/>
            </a:pPr>
            <a:endParaRPr lang="en-US" sz="2200" b="1" u="sng" spc="300">
              <a:solidFill>
                <a:schemeClr val="tx1">
                  <a:lumMod val="95000"/>
                  <a:lumOff val="5000"/>
                </a:schemeClr>
              </a:solidFill>
              <a:latin typeface="NewCentury-Narrow" panose="020B0500000000000000" pitchFamily="34" charset="0"/>
              <a:ea typeface="NewCentury-Narrow" panose="020B0500000000000000" pitchFamily="34" charset="0"/>
              <a:cs typeface="NewCentury-Narrow" panose="020B0500000000000000" pitchFamily="34" charset="0"/>
            </a:endParaRPr>
          </a:p>
          <a:p>
            <a:pPr marL="0" indent="0" algn="just">
              <a:buFont typeface="Arial" panose="020B0604020202020204" pitchFamily="34" charset="0"/>
              <a:buNone/>
            </a:pPr>
            <a:r>
              <a:rPr lang="en-US" sz="2200" spc="300">
                <a:solidFill>
                  <a:schemeClr val="tx1">
                    <a:lumMod val="95000"/>
                    <a:lumOff val="5000"/>
                  </a:schemeClr>
                </a:solidFill>
                <a:latin typeface="NewCentury-Narrow" panose="020B0500000000000000" pitchFamily="34" charset="0"/>
                <a:ea typeface="NewCentury-Narrow" panose="020B0500000000000000" pitchFamily="34" charset="0"/>
                <a:cs typeface="NewCentury-Narrow" panose="020B0500000000000000" pitchFamily="34" charset="0"/>
              </a:rPr>
              <a:t>C</a:t>
            </a:r>
            <a:r>
              <a:rPr lang="vi-VN" sz="2200" spc="300">
                <a:solidFill>
                  <a:schemeClr val="tx1">
                    <a:lumMod val="95000"/>
                    <a:lumOff val="5000"/>
                  </a:schemeClr>
                </a:solidFill>
                <a:latin typeface="NewCentury-Narrow" panose="020B0500000000000000" pitchFamily="34" charset="0"/>
                <a:ea typeface="NewCentury-Narrow" panose="020B0500000000000000" pitchFamily="34" charset="0"/>
                <a:cs typeface="NewCentury-Narrow" panose="020B0500000000000000" pitchFamily="34" charset="0"/>
              </a:rPr>
              <a:t>ách mạng là sự nghiệp của quần chúng nhân dân; quần chúng nhân dân là chủ thể sáng tạo ra lịch sử</a:t>
            </a:r>
            <a:endParaRPr lang="vi-VN" sz="2200" spc="300" dirty="0">
              <a:solidFill>
                <a:schemeClr val="tx1">
                  <a:lumMod val="95000"/>
                  <a:lumOff val="5000"/>
                </a:schemeClr>
              </a:solidFill>
              <a:latin typeface="NewCentury-Narrow" panose="020B0500000000000000" pitchFamily="34" charset="0"/>
              <a:ea typeface="NewCentury-Narrow" panose="020B0500000000000000" pitchFamily="34" charset="0"/>
              <a:cs typeface="NewCentury-Narrow" panose="020B0500000000000000" pitchFamily="34" charset="0"/>
            </a:endParaRPr>
          </a:p>
        </p:txBody>
      </p:sp>
      <p:sp>
        <p:nvSpPr>
          <p:cNvPr id="12" name="Google Shape;122;p21">
            <a:extLst>
              <a:ext uri="{FF2B5EF4-FFF2-40B4-BE49-F238E27FC236}">
                <a16:creationId xmlns:a16="http://schemas.microsoft.com/office/drawing/2014/main" id="{B85D8EA2-17A8-7B4F-778C-3B96FEB13605}"/>
              </a:ext>
            </a:extLst>
          </p:cNvPr>
          <p:cNvSpPr txBox="1">
            <a:spLocks/>
          </p:cNvSpPr>
          <p:nvPr/>
        </p:nvSpPr>
        <p:spPr>
          <a:xfrm>
            <a:off x="4790498" y="2935616"/>
            <a:ext cx="3807036" cy="3511483"/>
          </a:xfrm>
          <a:prstGeom prst="rect">
            <a:avLst/>
          </a:prstGeom>
          <a:solidFill>
            <a:schemeClr val="bg1">
              <a:alpha val="92000"/>
            </a:schemeClr>
          </a:solidFill>
          <a:ln>
            <a:noFill/>
          </a:ln>
          <a:effectLst/>
          <a:scene3d>
            <a:camera prst="orthographicFront">
              <a:rot lat="0" lon="0" rev="0"/>
            </a:camera>
            <a:lightRig rig="contrasting" dir="t">
              <a:rot lat="0" lon="0" rev="7800000"/>
            </a:lightRig>
          </a:scene3d>
          <a:sp3d>
            <a:bevelT w="139700" h="139700"/>
          </a:sp3d>
        </p:spPr>
        <p:txBody>
          <a:bodyPr spcFirstLastPara="1" vert="horz" wrap="square" lIns="121900" tIns="121900" rIns="121900" bIns="121900" rtlCol="0" anchor="t" anchorCtr="0">
            <a:noAutofit/>
          </a:bodyPr>
          <a:lstStyle>
            <a:lvl1pPr marL="609585" lvl="0" indent="-406390" algn="l" defTabSz="914400" rtl="0" eaLnBrk="1" latinLnBrk="0" hangingPunct="1">
              <a:lnSpc>
                <a:spcPct val="90000"/>
              </a:lnSpc>
              <a:spcBef>
                <a:spcPts val="800"/>
              </a:spcBef>
              <a:spcAft>
                <a:spcPts val="0"/>
              </a:spcAft>
              <a:buSzPts val="1200"/>
              <a:buFont typeface="Arial" panose="020B0604020202020204" pitchFamily="34" charset="0"/>
              <a:buChar char="×"/>
              <a:defRPr sz="1600" kern="1200">
                <a:solidFill>
                  <a:schemeClr val="tx1"/>
                </a:solidFill>
                <a:latin typeface="+mn-lt"/>
                <a:ea typeface="+mn-ea"/>
                <a:cs typeface="+mn-cs"/>
              </a:defRPr>
            </a:lvl1pPr>
            <a:lvl2pPr marL="1219170" lvl="1" indent="-406390" algn="l" defTabSz="914400" rtl="0" eaLnBrk="1" latinLnBrk="0" hangingPunct="1">
              <a:lnSpc>
                <a:spcPct val="90000"/>
              </a:lnSpc>
              <a:spcBef>
                <a:spcPts val="0"/>
              </a:spcBef>
              <a:spcAft>
                <a:spcPts val="0"/>
              </a:spcAft>
              <a:buSzPts val="1200"/>
              <a:buFont typeface="Arial" panose="020B0604020202020204" pitchFamily="34" charset="0"/>
              <a:buChar char="×"/>
              <a:defRPr sz="1600" kern="1200">
                <a:solidFill>
                  <a:schemeClr val="tx1"/>
                </a:solidFill>
                <a:latin typeface="+mn-lt"/>
                <a:ea typeface="+mn-ea"/>
                <a:cs typeface="+mn-cs"/>
              </a:defRPr>
            </a:lvl2pPr>
            <a:lvl3pPr marL="1828754" lvl="2" indent="-406390" algn="l" defTabSz="914400" rtl="0" eaLnBrk="1" latinLnBrk="0" hangingPunct="1">
              <a:lnSpc>
                <a:spcPct val="90000"/>
              </a:lnSpc>
              <a:spcBef>
                <a:spcPts val="0"/>
              </a:spcBef>
              <a:spcAft>
                <a:spcPts val="0"/>
              </a:spcAft>
              <a:buSzPts val="1200"/>
              <a:buFont typeface="Arial" panose="020B0604020202020204" pitchFamily="34" charset="0"/>
              <a:buChar char="×"/>
              <a:defRPr sz="1600" kern="1200">
                <a:solidFill>
                  <a:schemeClr val="tx1"/>
                </a:solidFill>
                <a:latin typeface="+mn-lt"/>
                <a:ea typeface="+mn-ea"/>
                <a:cs typeface="+mn-cs"/>
              </a:defRPr>
            </a:lvl3pPr>
            <a:lvl4pPr marL="2438339" lvl="3" indent="-406390" algn="l" defTabSz="914400" rtl="0" eaLnBrk="1" latinLnBrk="0" hangingPunct="1">
              <a:lnSpc>
                <a:spcPct val="90000"/>
              </a:lnSpc>
              <a:spcBef>
                <a:spcPts val="0"/>
              </a:spcBef>
              <a:spcAft>
                <a:spcPts val="0"/>
              </a:spcAft>
              <a:buSzPts val="1200"/>
              <a:buFont typeface="Arial" panose="020B0604020202020204" pitchFamily="34" charset="0"/>
              <a:buChar char="×"/>
              <a:defRPr sz="1600" kern="1200">
                <a:solidFill>
                  <a:schemeClr val="tx1"/>
                </a:solidFill>
                <a:latin typeface="+mn-lt"/>
                <a:ea typeface="+mn-ea"/>
                <a:cs typeface="+mn-cs"/>
              </a:defRPr>
            </a:lvl4pPr>
            <a:lvl5pPr marL="3047924" lvl="4" indent="-406390" algn="l" defTabSz="914400" rtl="0" eaLnBrk="1" latinLnBrk="0" hangingPunct="1">
              <a:lnSpc>
                <a:spcPct val="90000"/>
              </a:lnSpc>
              <a:spcBef>
                <a:spcPts val="0"/>
              </a:spcBef>
              <a:spcAft>
                <a:spcPts val="0"/>
              </a:spcAft>
              <a:buSzPts val="1200"/>
              <a:buFont typeface="Arial" panose="020B0604020202020204" pitchFamily="34" charset="0"/>
              <a:buChar char="○"/>
              <a:defRPr sz="1600" kern="1200">
                <a:solidFill>
                  <a:schemeClr val="tx1"/>
                </a:solidFill>
                <a:latin typeface="+mn-lt"/>
                <a:ea typeface="+mn-ea"/>
                <a:cs typeface="+mn-cs"/>
              </a:defRPr>
            </a:lvl5pPr>
            <a:lvl6pPr marL="3657509" lvl="5" indent="-406390" algn="l" defTabSz="914400" rtl="0" eaLnBrk="1" latinLnBrk="0" hangingPunct="1">
              <a:lnSpc>
                <a:spcPct val="90000"/>
              </a:lnSpc>
              <a:spcBef>
                <a:spcPts val="0"/>
              </a:spcBef>
              <a:spcAft>
                <a:spcPts val="0"/>
              </a:spcAft>
              <a:buSzPts val="1200"/>
              <a:buFont typeface="Arial" panose="020B0604020202020204" pitchFamily="34" charset="0"/>
              <a:buChar char="■"/>
              <a:defRPr sz="1600" kern="1200">
                <a:solidFill>
                  <a:schemeClr val="tx1"/>
                </a:solidFill>
                <a:latin typeface="+mn-lt"/>
                <a:ea typeface="+mn-ea"/>
                <a:cs typeface="+mn-cs"/>
              </a:defRPr>
            </a:lvl6pPr>
            <a:lvl7pPr marL="4267093" lvl="6" indent="-406390" algn="l" defTabSz="914400" rtl="0" eaLnBrk="1" latinLnBrk="0" hangingPunct="1">
              <a:lnSpc>
                <a:spcPct val="90000"/>
              </a:lnSpc>
              <a:spcBef>
                <a:spcPts val="0"/>
              </a:spcBef>
              <a:spcAft>
                <a:spcPts val="0"/>
              </a:spcAft>
              <a:buSzPts val="1200"/>
              <a:buFont typeface="Arial" panose="020B0604020202020204" pitchFamily="34" charset="0"/>
              <a:buChar char="●"/>
              <a:defRPr sz="1600" kern="1200">
                <a:solidFill>
                  <a:schemeClr val="tx1"/>
                </a:solidFill>
                <a:latin typeface="+mn-lt"/>
                <a:ea typeface="+mn-ea"/>
                <a:cs typeface="+mn-cs"/>
              </a:defRPr>
            </a:lvl7pPr>
            <a:lvl8pPr marL="4876678" lvl="7" indent="-406390" algn="l" defTabSz="914400" rtl="0" eaLnBrk="1" latinLnBrk="0" hangingPunct="1">
              <a:lnSpc>
                <a:spcPct val="90000"/>
              </a:lnSpc>
              <a:spcBef>
                <a:spcPts val="0"/>
              </a:spcBef>
              <a:spcAft>
                <a:spcPts val="0"/>
              </a:spcAft>
              <a:buSzPts val="1200"/>
              <a:buFont typeface="Arial" panose="020B0604020202020204" pitchFamily="34" charset="0"/>
              <a:buChar char="○"/>
              <a:defRPr sz="1600" kern="1200">
                <a:solidFill>
                  <a:schemeClr val="tx1"/>
                </a:solidFill>
                <a:latin typeface="+mn-lt"/>
                <a:ea typeface="+mn-ea"/>
                <a:cs typeface="+mn-cs"/>
              </a:defRPr>
            </a:lvl8pPr>
            <a:lvl9pPr marL="5486263" lvl="8" indent="-406390" algn="l" defTabSz="914400" rtl="0" eaLnBrk="1" latinLnBrk="0" hangingPunct="1">
              <a:lnSpc>
                <a:spcPct val="90000"/>
              </a:lnSpc>
              <a:spcBef>
                <a:spcPts val="0"/>
              </a:spcBef>
              <a:spcAft>
                <a:spcPts val="0"/>
              </a:spcAft>
              <a:buSzPts val="1200"/>
              <a:buFont typeface="Arial" panose="020B0604020202020204" pitchFamily="34" charset="0"/>
              <a:buChar char="■"/>
              <a:defRPr sz="1600" kern="1200">
                <a:solidFill>
                  <a:schemeClr val="tx1"/>
                </a:solidFill>
                <a:latin typeface="+mn-lt"/>
                <a:ea typeface="+mn-ea"/>
                <a:cs typeface="+mn-cs"/>
              </a:defRPr>
            </a:lvl9pPr>
          </a:lstStyle>
          <a:p>
            <a:pPr marL="0" indent="0" algn="ctr">
              <a:buFont typeface="Arial" panose="020B0604020202020204" pitchFamily="34" charset="0"/>
              <a:buNone/>
            </a:pPr>
            <a:r>
              <a:rPr lang="vi-VN" sz="2200" b="1" u="sng" spc="300">
                <a:solidFill>
                  <a:schemeClr val="tx1">
                    <a:lumMod val="95000"/>
                    <a:lumOff val="5000"/>
                  </a:schemeClr>
                </a:solidFill>
                <a:latin typeface="NewCentury-Narrow" panose="020B0500000000000000" pitchFamily="34" charset="0"/>
                <a:ea typeface="NewCentury-Narrow" panose="020B0500000000000000" pitchFamily="34" charset="0"/>
                <a:cs typeface="NewCentury-Narrow" panose="020B0500000000000000" pitchFamily="34" charset="0"/>
              </a:rPr>
              <a:t>Hồ Chí Minh quan niệm: </a:t>
            </a:r>
          </a:p>
          <a:p>
            <a:pPr marL="0" indent="0" algn="ctr">
              <a:buFont typeface="Arial" panose="020B0604020202020204" pitchFamily="34" charset="0"/>
              <a:buNone/>
            </a:pPr>
            <a:endParaRPr lang="vi-VN" sz="2200" b="1" u="sng" spc="300">
              <a:solidFill>
                <a:schemeClr val="tx1">
                  <a:lumMod val="95000"/>
                  <a:lumOff val="5000"/>
                </a:schemeClr>
              </a:solidFill>
              <a:latin typeface="NewCentury-Narrow" panose="020B0500000000000000" pitchFamily="34" charset="0"/>
              <a:ea typeface="NewCentury-Narrow" panose="020B0500000000000000" pitchFamily="34" charset="0"/>
              <a:cs typeface="NewCentury-Narrow" panose="020B0500000000000000" pitchFamily="34" charset="0"/>
            </a:endParaRPr>
          </a:p>
          <a:p>
            <a:pPr marL="0" indent="0" algn="just">
              <a:buFont typeface="Arial" panose="020B0604020202020204" pitchFamily="34" charset="0"/>
              <a:buNone/>
            </a:pPr>
            <a:r>
              <a:rPr lang="vi-VN" sz="2200" spc="300">
                <a:solidFill>
                  <a:schemeClr val="tx1">
                    <a:lumMod val="95000"/>
                    <a:lumOff val="5000"/>
                  </a:schemeClr>
                </a:solidFill>
                <a:latin typeface="NewCentury-Narrow" panose="020B0500000000000000" pitchFamily="34" charset="0"/>
                <a:ea typeface="NewCentury-Narrow" panose="020B0500000000000000" pitchFamily="34" charset="0"/>
                <a:cs typeface="NewCentury-Narrow" panose="020B0500000000000000" pitchFamily="34" charset="0"/>
              </a:rPr>
              <a:t>Có dân là có tất cả, trên đời này không gì quý bằng dân, được lòng dân thì được tất cả, mất lòng dân thì mất tất cả. Trong đó công nông là chủ cách mệnh.... là gốc cách mệnh</a:t>
            </a:r>
            <a:endParaRPr lang="vi-VN" sz="2200" spc="300" dirty="0">
              <a:solidFill>
                <a:schemeClr val="tx1">
                  <a:lumMod val="95000"/>
                  <a:lumOff val="5000"/>
                </a:schemeClr>
              </a:solidFill>
              <a:latin typeface="NewCentury-Narrow" panose="020B0500000000000000" pitchFamily="34" charset="0"/>
              <a:ea typeface="NewCentury-Narrow" panose="020B0500000000000000" pitchFamily="34" charset="0"/>
              <a:cs typeface="NewCentury-Narrow" panose="020B0500000000000000" pitchFamily="34" charset="0"/>
            </a:endParaRPr>
          </a:p>
        </p:txBody>
      </p:sp>
      <p:grpSp>
        <p:nvGrpSpPr>
          <p:cNvPr id="15" name="Group 14">
            <a:extLst>
              <a:ext uri="{FF2B5EF4-FFF2-40B4-BE49-F238E27FC236}">
                <a16:creationId xmlns:a16="http://schemas.microsoft.com/office/drawing/2014/main" id="{8C688407-3646-0442-A3A9-87A2ECCB839F}"/>
              </a:ext>
            </a:extLst>
          </p:cNvPr>
          <p:cNvGrpSpPr/>
          <p:nvPr/>
        </p:nvGrpSpPr>
        <p:grpSpPr>
          <a:xfrm>
            <a:off x="-633627" y="4016416"/>
            <a:ext cx="4002918" cy="2723920"/>
            <a:chOff x="-633627" y="4016416"/>
            <a:chExt cx="4002918" cy="2723920"/>
          </a:xfrm>
        </p:grpSpPr>
        <p:sp>
          <p:nvSpPr>
            <p:cNvPr id="16" name="Freeform: Shape 15">
              <a:extLst>
                <a:ext uri="{FF2B5EF4-FFF2-40B4-BE49-F238E27FC236}">
                  <a16:creationId xmlns:a16="http://schemas.microsoft.com/office/drawing/2014/main" id="{DDA28498-BAE7-4101-E15C-7FDD679457BD}"/>
                </a:ext>
              </a:extLst>
            </p:cNvPr>
            <p:cNvSpPr/>
            <p:nvPr/>
          </p:nvSpPr>
          <p:spPr>
            <a:xfrm>
              <a:off x="302000" y="4761065"/>
              <a:ext cx="3067291" cy="1979271"/>
            </a:xfrm>
            <a:custGeom>
              <a:avLst/>
              <a:gdLst>
                <a:gd name="connsiteX0" fmla="*/ 0 w 3067291"/>
                <a:gd name="connsiteY0" fmla="*/ 0 h 1979271"/>
                <a:gd name="connsiteX1" fmla="*/ 11575 w 3067291"/>
                <a:gd name="connsiteY1" fmla="*/ 1979271 h 1979271"/>
                <a:gd name="connsiteX2" fmla="*/ 3067291 w 3067291"/>
                <a:gd name="connsiteY2" fmla="*/ 1979271 h 1979271"/>
                <a:gd name="connsiteX3" fmla="*/ 3044142 w 3067291"/>
                <a:gd name="connsiteY3" fmla="*/ 1979271 h 1979271"/>
                <a:gd name="connsiteX4" fmla="*/ 3044142 w 3067291"/>
                <a:gd name="connsiteY4" fmla="*/ 1979271 h 1979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7291" h="1979271">
                  <a:moveTo>
                    <a:pt x="0" y="0"/>
                  </a:moveTo>
                  <a:cubicBezTo>
                    <a:pt x="3858" y="659757"/>
                    <a:pt x="7717" y="1319514"/>
                    <a:pt x="11575" y="1979271"/>
                  </a:cubicBezTo>
                  <a:lnTo>
                    <a:pt x="3067291" y="1979271"/>
                  </a:lnTo>
                  <a:lnTo>
                    <a:pt x="3044142" y="1979271"/>
                  </a:lnTo>
                  <a:lnTo>
                    <a:pt x="3044142" y="1979271"/>
                  </a:lnTo>
                </a:path>
              </a:pathLst>
            </a:custGeom>
            <a:ln w="9525"/>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17" name="Freeform: Shape 16">
              <a:extLst>
                <a:ext uri="{FF2B5EF4-FFF2-40B4-BE49-F238E27FC236}">
                  <a16:creationId xmlns:a16="http://schemas.microsoft.com/office/drawing/2014/main" id="{71D5EEE5-0EC4-E5CF-102D-80884C69367A}"/>
                </a:ext>
              </a:extLst>
            </p:cNvPr>
            <p:cNvSpPr/>
            <p:nvPr/>
          </p:nvSpPr>
          <p:spPr>
            <a:xfrm>
              <a:off x="-633627" y="4016416"/>
              <a:ext cx="3067291" cy="2345321"/>
            </a:xfrm>
            <a:custGeom>
              <a:avLst/>
              <a:gdLst>
                <a:gd name="connsiteX0" fmla="*/ 0 w 3067291"/>
                <a:gd name="connsiteY0" fmla="*/ 0 h 1979271"/>
                <a:gd name="connsiteX1" fmla="*/ 11575 w 3067291"/>
                <a:gd name="connsiteY1" fmla="*/ 1979271 h 1979271"/>
                <a:gd name="connsiteX2" fmla="*/ 3067291 w 3067291"/>
                <a:gd name="connsiteY2" fmla="*/ 1979271 h 1979271"/>
                <a:gd name="connsiteX3" fmla="*/ 3044142 w 3067291"/>
                <a:gd name="connsiteY3" fmla="*/ 1979271 h 1979271"/>
                <a:gd name="connsiteX4" fmla="*/ 3044142 w 3067291"/>
                <a:gd name="connsiteY4" fmla="*/ 1979271 h 1979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7291" h="1979271">
                  <a:moveTo>
                    <a:pt x="0" y="0"/>
                  </a:moveTo>
                  <a:cubicBezTo>
                    <a:pt x="3858" y="659757"/>
                    <a:pt x="7717" y="1319514"/>
                    <a:pt x="11575" y="1979271"/>
                  </a:cubicBezTo>
                  <a:lnTo>
                    <a:pt x="3067291" y="1979271"/>
                  </a:lnTo>
                  <a:lnTo>
                    <a:pt x="3044142" y="1979271"/>
                  </a:lnTo>
                  <a:lnTo>
                    <a:pt x="3044142" y="1979271"/>
                  </a:lnTo>
                </a:path>
              </a:pathLst>
            </a:custGeom>
            <a:scene3d>
              <a:camera prst="isometricOffAxis2Right"/>
              <a:lightRig rig="threePt" dir="t"/>
            </a:scene3d>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35962846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23CFCE-C673-4A58-BDD9-3346A11A5AA4}"/>
              </a:ext>
            </a:extLst>
          </p:cNvPr>
          <p:cNvSpPr>
            <a:spLocks noGrp="1"/>
          </p:cNvSpPr>
          <p:nvPr>
            <p:ph type="title"/>
          </p:nvPr>
        </p:nvSpPr>
        <p:spPr>
          <a:xfrm>
            <a:off x="653032" y="290300"/>
            <a:ext cx="8247899" cy="913467"/>
          </a:xfrm>
        </p:spPr>
        <p:txBody>
          <a:bodyPr/>
          <a:lstStyle/>
          <a:p>
            <a:r>
              <a:rPr lang="en-US" sz="2400" b="1" i="1" dirty="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d. </a:t>
            </a:r>
            <a:r>
              <a:rPr lang="vi-VN" sz="2400" b="1" i="1" dirty="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Cách mạng giải phóng dân tộc cần chủ động, sáng tạo, có khả năng giành thắng lợi trước cách mạng vô sản ở chính quốc</a:t>
            </a:r>
            <a:endParaRPr lang="en-US" sz="2400" b="1" dirty="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endParaRPr>
          </a:p>
        </p:txBody>
      </p:sp>
      <p:sp>
        <p:nvSpPr>
          <p:cNvPr id="6" name="Slide Number Placeholder 5">
            <a:extLst>
              <a:ext uri="{FF2B5EF4-FFF2-40B4-BE49-F238E27FC236}">
                <a16:creationId xmlns:a16="http://schemas.microsoft.com/office/drawing/2014/main" id="{B63CE875-8E93-4640-B1CD-D2552DF6555C}"/>
              </a:ext>
            </a:extLst>
          </p:cNvPr>
          <p:cNvSpPr>
            <a:spLocks noGrp="1"/>
          </p:cNvSpPr>
          <p:nvPr>
            <p:ph type="sldNum" idx="12"/>
          </p:nvPr>
        </p:nvSpPr>
        <p:spPr/>
        <p:txBody>
          <a:bodyPr/>
          <a:lstStyle/>
          <a:p>
            <a:fld id="{00000000-1234-1234-1234-123412341234}" type="slidenum">
              <a:rPr lang="en" sz="1867">
                <a:latin typeface="Lato Light" panose="020F0502020204030203" pitchFamily="34" charset="0"/>
                <a:ea typeface="Lato Light" panose="020F0502020204030203" pitchFamily="34" charset="0"/>
                <a:cs typeface="Lato Light" panose="020F0502020204030203" pitchFamily="34" charset="0"/>
              </a:rPr>
              <a:pPr/>
              <a:t>7</a:t>
            </a:fld>
            <a:endParaRPr lang="en" sz="1867">
              <a:latin typeface="Lato Light" panose="020F0502020204030203" pitchFamily="34" charset="0"/>
              <a:ea typeface="Lato Light" panose="020F0502020204030203" pitchFamily="34" charset="0"/>
              <a:cs typeface="Lato Light" panose="020F0502020204030203" pitchFamily="34" charset="0"/>
            </a:endParaRPr>
          </a:p>
        </p:txBody>
      </p:sp>
      <p:sp>
        <p:nvSpPr>
          <p:cNvPr id="13" name="Oval 12">
            <a:extLst>
              <a:ext uri="{FF2B5EF4-FFF2-40B4-BE49-F238E27FC236}">
                <a16:creationId xmlns:a16="http://schemas.microsoft.com/office/drawing/2014/main" id="{FBBAF073-D2E4-A592-CE3C-C0B4897F6AE1}"/>
              </a:ext>
            </a:extLst>
          </p:cNvPr>
          <p:cNvSpPr/>
          <p:nvPr/>
        </p:nvSpPr>
        <p:spPr bwMode="auto">
          <a:xfrm>
            <a:off x="1600200" y="2260601"/>
            <a:ext cx="2895600" cy="2819400"/>
          </a:xfrm>
          <a:prstGeom prst="ellipse">
            <a:avLst/>
          </a:prstGeom>
          <a:ln w="9525" cap="flat" cmpd="sng" algn="ctr">
            <a:solidFill>
              <a:schemeClr val="tx1"/>
            </a:solidFill>
            <a:prstDash val="solid"/>
            <a:round/>
            <a:headEnd type="none" w="med" len="med"/>
            <a:tailEnd type="none" w="med" len="med"/>
          </a:ln>
          <a:effectLst/>
          <a:scene3d>
            <a:camera prst="orthographicFront"/>
            <a:lightRig rig="threePt" dir="t"/>
          </a:scene3d>
          <a:sp3d>
            <a:bevelT prst="angle"/>
          </a:sp3d>
        </p:spPr>
        <p:style>
          <a:lnRef idx="0">
            <a:scrgbClr r="0" g="0" b="0"/>
          </a:lnRef>
          <a:fillRef idx="1003">
            <a:schemeClr val="lt1"/>
          </a:fillRef>
          <a:effectRef idx="0">
            <a:scrgbClr r="0" g="0" b="0"/>
          </a:effectRef>
          <a:fontRef idx="major"/>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err="1">
                <a:ln>
                  <a:noFill/>
                </a:ln>
                <a:solidFill>
                  <a:srgbClr val="0000FE"/>
                </a:solidFill>
                <a:effectLst/>
                <a:latin typeface="NewCentury-Narrow" panose="020B0500000000000000" pitchFamily="34" charset="0"/>
                <a:ea typeface="NewCentury-Narrow" panose="020B0500000000000000" pitchFamily="34" charset="0"/>
                <a:cs typeface="NewCentury-Narrow" panose="020B0500000000000000" pitchFamily="34" charset="0"/>
              </a:rPr>
              <a:t>Cách</a:t>
            </a:r>
            <a:r>
              <a:rPr kumimoji="0" lang="en-US" sz="2400" b="0" i="0" u="none" strike="noStrike" cap="none" normalizeH="0" dirty="0">
                <a:ln>
                  <a:noFill/>
                </a:ln>
                <a:solidFill>
                  <a:srgbClr val="0000FE"/>
                </a:solidFill>
                <a:effectLst/>
                <a:latin typeface="NewCentury-Narrow" panose="020B0500000000000000" pitchFamily="34" charset="0"/>
                <a:ea typeface="NewCentury-Narrow" panose="020B0500000000000000" pitchFamily="34" charset="0"/>
                <a:cs typeface="NewCentury-Narrow" panose="020B0500000000000000" pitchFamily="34" charset="0"/>
              </a:rPr>
              <a:t> </a:t>
            </a:r>
            <a:r>
              <a:rPr kumimoji="0" lang="en-US" sz="2400" b="0" i="0" u="none" strike="noStrike" cap="none" normalizeH="0" dirty="0" err="1">
                <a:ln>
                  <a:noFill/>
                </a:ln>
                <a:solidFill>
                  <a:srgbClr val="0000FE"/>
                </a:solidFill>
                <a:effectLst/>
                <a:latin typeface="NewCentury-Narrow" panose="020B0500000000000000" pitchFamily="34" charset="0"/>
                <a:ea typeface="NewCentury-Narrow" panose="020B0500000000000000" pitchFamily="34" charset="0"/>
                <a:cs typeface="NewCentury-Narrow" panose="020B0500000000000000" pitchFamily="34" charset="0"/>
              </a:rPr>
              <a:t>mạng</a:t>
            </a:r>
            <a:r>
              <a:rPr kumimoji="0" lang="en-US" sz="2400" b="0" i="0" u="none" strike="noStrike" cap="none" normalizeH="0" dirty="0">
                <a:ln>
                  <a:noFill/>
                </a:ln>
                <a:solidFill>
                  <a:srgbClr val="0000FE"/>
                </a:solidFill>
                <a:effectLst/>
                <a:latin typeface="NewCentury-Narrow" panose="020B0500000000000000" pitchFamily="34" charset="0"/>
                <a:ea typeface="NewCentury-Narrow" panose="020B0500000000000000" pitchFamily="34" charset="0"/>
                <a:cs typeface="NewCentury-Narrow" panose="020B0500000000000000" pitchFamily="34" charset="0"/>
              </a:rPr>
              <a:t> ở </a:t>
            </a:r>
            <a:r>
              <a:rPr kumimoji="0" lang="en-US" sz="2400" b="0" i="0" u="none" strike="noStrike" cap="none" normalizeH="0" dirty="0" err="1">
                <a:ln>
                  <a:noFill/>
                </a:ln>
                <a:solidFill>
                  <a:srgbClr val="0000FE"/>
                </a:solidFill>
                <a:effectLst/>
                <a:latin typeface="NewCentury-Narrow" panose="020B0500000000000000" pitchFamily="34" charset="0"/>
                <a:ea typeface="NewCentury-Narrow" panose="020B0500000000000000" pitchFamily="34" charset="0"/>
                <a:cs typeface="NewCentury-Narrow" panose="020B0500000000000000" pitchFamily="34" charset="0"/>
              </a:rPr>
              <a:t>chính</a:t>
            </a:r>
            <a:r>
              <a:rPr kumimoji="0" lang="en-US" sz="2400" b="0" i="0" u="none" strike="noStrike" cap="none" normalizeH="0" dirty="0">
                <a:ln>
                  <a:noFill/>
                </a:ln>
                <a:solidFill>
                  <a:srgbClr val="0000FE"/>
                </a:solidFill>
                <a:effectLst/>
                <a:latin typeface="NewCentury-Narrow" panose="020B0500000000000000" pitchFamily="34" charset="0"/>
                <a:ea typeface="NewCentury-Narrow" panose="020B0500000000000000" pitchFamily="34" charset="0"/>
                <a:cs typeface="NewCentury-Narrow" panose="020B0500000000000000" pitchFamily="34" charset="0"/>
              </a:rPr>
              <a:t> </a:t>
            </a:r>
            <a:r>
              <a:rPr kumimoji="0" lang="en-US" sz="2400" b="0" i="0" u="none" strike="noStrike" cap="none" normalizeH="0" dirty="0" err="1">
                <a:ln>
                  <a:noFill/>
                </a:ln>
                <a:solidFill>
                  <a:srgbClr val="0000FE"/>
                </a:solidFill>
                <a:effectLst/>
                <a:latin typeface="NewCentury-Narrow" panose="020B0500000000000000" pitchFamily="34" charset="0"/>
                <a:ea typeface="NewCentury-Narrow" panose="020B0500000000000000" pitchFamily="34" charset="0"/>
                <a:cs typeface="NewCentury-Narrow" panose="020B0500000000000000" pitchFamily="34" charset="0"/>
              </a:rPr>
              <a:t>quốc</a:t>
            </a:r>
            <a:endParaRPr kumimoji="0" lang="en-US" sz="2400" b="0" i="0" u="none" strike="noStrike" cap="none" normalizeH="0" baseline="0" dirty="0">
              <a:ln>
                <a:noFill/>
              </a:ln>
              <a:solidFill>
                <a:srgbClr val="0000FE"/>
              </a:solidFill>
              <a:effectLst/>
              <a:latin typeface="NewCentury-Narrow" panose="020B0500000000000000" pitchFamily="34" charset="0"/>
              <a:ea typeface="NewCentury-Narrow" panose="020B0500000000000000" pitchFamily="34" charset="0"/>
              <a:cs typeface="NewCentury-Narrow" panose="020B0500000000000000" pitchFamily="34" charset="0"/>
            </a:endParaRPr>
          </a:p>
        </p:txBody>
      </p:sp>
      <p:sp>
        <p:nvSpPr>
          <p:cNvPr id="14" name="Oval 13">
            <a:extLst>
              <a:ext uri="{FF2B5EF4-FFF2-40B4-BE49-F238E27FC236}">
                <a16:creationId xmlns:a16="http://schemas.microsoft.com/office/drawing/2014/main" id="{F38651AC-31F5-4FF8-5B39-6DFC311F0F51}"/>
              </a:ext>
            </a:extLst>
          </p:cNvPr>
          <p:cNvSpPr/>
          <p:nvPr/>
        </p:nvSpPr>
        <p:spPr bwMode="auto">
          <a:xfrm>
            <a:off x="4495800" y="2260601"/>
            <a:ext cx="2895600" cy="2819400"/>
          </a:xfrm>
          <a:prstGeom prst="ellipse">
            <a:avLst/>
          </a:prstGeom>
          <a:ln w="9525" cap="flat" cmpd="sng" algn="ctr">
            <a:solidFill>
              <a:schemeClr val="tx1"/>
            </a:solidFill>
            <a:prstDash val="solid"/>
            <a:round/>
            <a:headEnd type="none" w="med" len="med"/>
            <a:tailEnd type="none" w="med" len="med"/>
          </a:ln>
          <a:effectLst/>
          <a:scene3d>
            <a:camera prst="orthographicFront"/>
            <a:lightRig rig="threePt" dir="t"/>
          </a:scene3d>
          <a:sp3d>
            <a:bevelT prst="angle"/>
          </a:sp3d>
        </p:spPr>
        <p:style>
          <a:lnRef idx="0">
            <a:scrgbClr r="0" g="0" b="0"/>
          </a:lnRef>
          <a:fillRef idx="1003">
            <a:schemeClr val="lt1"/>
          </a:fillRef>
          <a:effectRef idx="0">
            <a:scrgbClr r="0" g="0" b="0"/>
          </a:effectRef>
          <a:fontRef idx="major"/>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err="1">
                <a:ln>
                  <a:noFill/>
                </a:ln>
                <a:solidFill>
                  <a:srgbClr val="0000FE"/>
                </a:solidFill>
                <a:effectLst/>
                <a:latin typeface="NewCentury-Narrow" panose="020B0500000000000000" pitchFamily="34" charset="0"/>
                <a:ea typeface="NewCentury-Narrow" panose="020B0500000000000000" pitchFamily="34" charset="0"/>
                <a:cs typeface="NewCentury-Narrow" panose="020B0500000000000000" pitchFamily="34" charset="0"/>
              </a:rPr>
              <a:t>Cách</a:t>
            </a:r>
            <a:r>
              <a:rPr kumimoji="0" lang="en-US" sz="2400" b="0" i="0" u="none" strike="noStrike" cap="none" normalizeH="0" dirty="0">
                <a:ln>
                  <a:noFill/>
                </a:ln>
                <a:solidFill>
                  <a:srgbClr val="0000FE"/>
                </a:solidFill>
                <a:effectLst/>
                <a:latin typeface="NewCentury-Narrow" panose="020B0500000000000000" pitchFamily="34" charset="0"/>
                <a:ea typeface="NewCentury-Narrow" panose="020B0500000000000000" pitchFamily="34" charset="0"/>
                <a:cs typeface="NewCentury-Narrow" panose="020B0500000000000000" pitchFamily="34" charset="0"/>
              </a:rPr>
              <a:t> </a:t>
            </a:r>
            <a:r>
              <a:rPr kumimoji="0" lang="en-US" sz="2400" b="0" i="0" u="none" strike="noStrike" cap="none" normalizeH="0" dirty="0" err="1">
                <a:ln>
                  <a:noFill/>
                </a:ln>
                <a:solidFill>
                  <a:srgbClr val="0000FE"/>
                </a:solidFill>
                <a:effectLst/>
                <a:latin typeface="NewCentury-Narrow" panose="020B0500000000000000" pitchFamily="34" charset="0"/>
                <a:ea typeface="NewCentury-Narrow" panose="020B0500000000000000" pitchFamily="34" charset="0"/>
                <a:cs typeface="NewCentury-Narrow" panose="020B0500000000000000" pitchFamily="34" charset="0"/>
              </a:rPr>
              <a:t>mạng</a:t>
            </a:r>
            <a:r>
              <a:rPr kumimoji="0" lang="en-US" sz="2400" b="0" i="0" u="none" strike="noStrike" cap="none" normalizeH="0" dirty="0">
                <a:ln>
                  <a:noFill/>
                </a:ln>
                <a:solidFill>
                  <a:srgbClr val="0000FE"/>
                </a:solidFill>
                <a:effectLst/>
                <a:latin typeface="NewCentury-Narrow" panose="020B0500000000000000" pitchFamily="34" charset="0"/>
                <a:ea typeface="NewCentury-Narrow" panose="020B0500000000000000" pitchFamily="34" charset="0"/>
                <a:cs typeface="NewCentury-Narrow" panose="020B0500000000000000" pitchFamily="34" charset="0"/>
              </a:rPr>
              <a:t> ở </a:t>
            </a:r>
            <a:r>
              <a:rPr kumimoji="0" lang="en-US" sz="2400" b="0" i="0" u="none" strike="noStrike" cap="none" normalizeH="0" dirty="0" err="1">
                <a:ln>
                  <a:noFill/>
                </a:ln>
                <a:solidFill>
                  <a:srgbClr val="0000FE"/>
                </a:solidFill>
                <a:effectLst/>
                <a:latin typeface="NewCentury-Narrow" panose="020B0500000000000000" pitchFamily="34" charset="0"/>
                <a:ea typeface="NewCentury-Narrow" panose="020B0500000000000000" pitchFamily="34" charset="0"/>
                <a:cs typeface="NewCentury-Narrow" panose="020B0500000000000000" pitchFamily="34" charset="0"/>
              </a:rPr>
              <a:t>thuộc</a:t>
            </a:r>
            <a:r>
              <a:rPr kumimoji="0" lang="en-US" sz="2400" b="0" i="0" u="none" strike="noStrike" cap="none" normalizeH="0" dirty="0">
                <a:ln>
                  <a:noFill/>
                </a:ln>
                <a:solidFill>
                  <a:srgbClr val="0000FE"/>
                </a:solidFill>
                <a:effectLst/>
                <a:latin typeface="NewCentury-Narrow" panose="020B0500000000000000" pitchFamily="34" charset="0"/>
                <a:ea typeface="NewCentury-Narrow" panose="020B0500000000000000" pitchFamily="34" charset="0"/>
                <a:cs typeface="NewCentury-Narrow" panose="020B0500000000000000" pitchFamily="34" charset="0"/>
              </a:rPr>
              <a:t> </a:t>
            </a:r>
            <a:r>
              <a:rPr kumimoji="0" lang="en-US" sz="2400" b="0" i="0" u="none" strike="noStrike" cap="none" normalizeH="0" dirty="0" err="1">
                <a:ln>
                  <a:noFill/>
                </a:ln>
                <a:solidFill>
                  <a:srgbClr val="0000FE"/>
                </a:solidFill>
                <a:effectLst/>
                <a:latin typeface="NewCentury-Narrow" panose="020B0500000000000000" pitchFamily="34" charset="0"/>
                <a:ea typeface="NewCentury-Narrow" panose="020B0500000000000000" pitchFamily="34" charset="0"/>
                <a:cs typeface="NewCentury-Narrow" panose="020B0500000000000000" pitchFamily="34" charset="0"/>
              </a:rPr>
              <a:t>địa</a:t>
            </a:r>
            <a:endParaRPr kumimoji="0" lang="en-US" sz="2400" b="0" i="0" u="none" strike="noStrike" cap="none" normalizeH="0" baseline="0" dirty="0">
              <a:ln>
                <a:noFill/>
              </a:ln>
              <a:solidFill>
                <a:srgbClr val="0000FE"/>
              </a:solidFill>
              <a:effectLst/>
              <a:latin typeface="NewCentury-Narrow" panose="020B0500000000000000" pitchFamily="34" charset="0"/>
              <a:ea typeface="NewCentury-Narrow" panose="020B0500000000000000" pitchFamily="34" charset="0"/>
              <a:cs typeface="NewCentury-Narrow" panose="020B0500000000000000" pitchFamily="34" charset="0"/>
            </a:endParaRPr>
          </a:p>
        </p:txBody>
      </p:sp>
      <p:pic>
        <p:nvPicPr>
          <p:cNvPr id="15" name="Picture 14" descr="C:\Users\QUOC HUY\Desktop\images (1).jpg">
            <a:extLst>
              <a:ext uri="{FF2B5EF4-FFF2-40B4-BE49-F238E27FC236}">
                <a16:creationId xmlns:a16="http://schemas.microsoft.com/office/drawing/2014/main" id="{51F4480E-EEFA-935D-9521-9B5B666221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6926" y="5119933"/>
            <a:ext cx="1450969" cy="1040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itle 1">
            <a:extLst>
              <a:ext uri="{FF2B5EF4-FFF2-40B4-BE49-F238E27FC236}">
                <a16:creationId xmlns:a16="http://schemas.microsoft.com/office/drawing/2014/main" id="{E4C51482-2BEE-321F-9391-BF953FED07D8}"/>
              </a:ext>
            </a:extLst>
          </p:cNvPr>
          <p:cNvSpPr txBox="1">
            <a:spLocks/>
          </p:cNvSpPr>
          <p:nvPr/>
        </p:nvSpPr>
        <p:spPr>
          <a:xfrm>
            <a:off x="2269400" y="5599328"/>
            <a:ext cx="7348400" cy="537507"/>
          </a:xfrm>
          <a:prstGeom prst="rect">
            <a:avLst/>
          </a:prstGeom>
        </p:spPr>
        <p:txBody>
          <a:bodyPr spcFirstLastPara="1" vert="horz" wrap="square" lIns="91425" tIns="91425" rIns="91425" bIns="91425" rtlCol="0" anchor="b" anchorCtr="0">
            <a:noAutofit/>
          </a:bodyPr>
          <a:lstStyle>
            <a:lvl1pPr lvl="0" algn="l" defTabSz="914400" rtl="0" eaLnBrk="1" latinLnBrk="0" hangingPunct="1">
              <a:lnSpc>
                <a:spcPct val="90000"/>
              </a:lnSpc>
              <a:spcBef>
                <a:spcPts val="0"/>
              </a:spcBef>
              <a:spcAft>
                <a:spcPts val="0"/>
              </a:spcAft>
              <a:buSzPts val="4800"/>
              <a:buNone/>
              <a:defRPr sz="4400" kern="1200">
                <a:solidFill>
                  <a:schemeClr val="tx1"/>
                </a:solidFill>
                <a:latin typeface="+mj-lt"/>
                <a:ea typeface="+mj-ea"/>
                <a:cs typeface="+mj-cs"/>
              </a:defRPr>
            </a:lvl1pPr>
            <a:lvl2pPr lvl="1" rtl="0">
              <a:spcBef>
                <a:spcPts val="0"/>
              </a:spcBef>
              <a:spcAft>
                <a:spcPts val="0"/>
              </a:spcAft>
              <a:buSzPts val="4800"/>
              <a:buNone/>
              <a:defRPr/>
            </a:lvl2pPr>
            <a:lvl3pPr lvl="2" rtl="0">
              <a:spcBef>
                <a:spcPts val="0"/>
              </a:spcBef>
              <a:spcAft>
                <a:spcPts val="0"/>
              </a:spcAft>
              <a:buSzPts val="4800"/>
              <a:buNone/>
              <a:defRPr/>
            </a:lvl3pPr>
            <a:lvl4pPr lvl="3" rtl="0">
              <a:spcBef>
                <a:spcPts val="0"/>
              </a:spcBef>
              <a:spcAft>
                <a:spcPts val="0"/>
              </a:spcAft>
              <a:buSzPts val="4800"/>
              <a:buNone/>
              <a:defRPr/>
            </a:lvl4pPr>
            <a:lvl5pPr lvl="4" rtl="0">
              <a:spcBef>
                <a:spcPts val="0"/>
              </a:spcBef>
              <a:spcAft>
                <a:spcPts val="0"/>
              </a:spcAft>
              <a:buSzPts val="4800"/>
              <a:buNone/>
              <a:defRPr/>
            </a:lvl5pPr>
            <a:lvl6pPr lvl="5" rtl="0">
              <a:spcBef>
                <a:spcPts val="0"/>
              </a:spcBef>
              <a:spcAft>
                <a:spcPts val="0"/>
              </a:spcAft>
              <a:buSzPts val="4800"/>
              <a:buNone/>
              <a:defRPr/>
            </a:lvl6pPr>
            <a:lvl7pPr lvl="6" rtl="0">
              <a:spcBef>
                <a:spcPts val="0"/>
              </a:spcBef>
              <a:spcAft>
                <a:spcPts val="0"/>
              </a:spcAft>
              <a:buSzPts val="4800"/>
              <a:buNone/>
              <a:defRPr/>
            </a:lvl7pPr>
            <a:lvl8pPr lvl="7" rtl="0">
              <a:spcBef>
                <a:spcPts val="0"/>
              </a:spcBef>
              <a:spcAft>
                <a:spcPts val="0"/>
              </a:spcAft>
              <a:buSzPts val="4800"/>
              <a:buNone/>
              <a:defRPr/>
            </a:lvl8pPr>
            <a:lvl9pPr lvl="8" rtl="0">
              <a:spcBef>
                <a:spcPts val="0"/>
              </a:spcBef>
              <a:spcAft>
                <a:spcPts val="0"/>
              </a:spcAft>
              <a:buSzPts val="4800"/>
              <a:buNone/>
              <a:defRPr/>
            </a:lvl9pPr>
          </a:lstStyle>
          <a:p>
            <a:r>
              <a:rPr lang="en-US" sz="2400" spc="300">
                <a:latin typeface="NewCentury-Narrow" panose="020B0500000000000000" pitchFamily="34" charset="0"/>
                <a:ea typeface="NewCentury-Narrow" panose="020B0500000000000000" pitchFamily="34" charset="0"/>
                <a:cs typeface="NewCentury-Narrow" panose="020B0500000000000000" pitchFamily="34" charset="0"/>
              </a:rPr>
              <a:t>Cần phân biệt chính quốc và thuộc địa?</a:t>
            </a:r>
            <a:endParaRPr lang="en-US" sz="2400" spc="300" dirty="0">
              <a:latin typeface="NewCentury-Narrow" panose="020B0500000000000000" pitchFamily="34" charset="0"/>
              <a:ea typeface="NewCentury-Narrow" panose="020B0500000000000000" pitchFamily="34" charset="0"/>
              <a:cs typeface="NewCentury-Narrow" panose="020B0500000000000000" pitchFamily="34" charset="0"/>
            </a:endParaRPr>
          </a:p>
        </p:txBody>
      </p:sp>
      <p:pic>
        <p:nvPicPr>
          <p:cNvPr id="3" name="Picture 2" descr="C:\Users\QUOC HUY\Desktop\Logo_Đại_học_FPT.png">
            <a:extLst>
              <a:ext uri="{FF2B5EF4-FFF2-40B4-BE49-F238E27FC236}">
                <a16:creationId xmlns:a16="http://schemas.microsoft.com/office/drawing/2014/main" id="{3C2B7BFE-C390-E329-F122-93EAEEC8CF5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17215" y="51578"/>
            <a:ext cx="1744884" cy="839673"/>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61B50286-8E7F-6818-3795-8C72877F2EB2}"/>
              </a:ext>
            </a:extLst>
          </p:cNvPr>
          <p:cNvGrpSpPr/>
          <p:nvPr/>
        </p:nvGrpSpPr>
        <p:grpSpPr>
          <a:xfrm>
            <a:off x="-633627" y="4016416"/>
            <a:ext cx="4002918" cy="2723920"/>
            <a:chOff x="-633627" y="4016416"/>
            <a:chExt cx="4002918" cy="2723920"/>
          </a:xfrm>
        </p:grpSpPr>
        <p:sp>
          <p:nvSpPr>
            <p:cNvPr id="7" name="Freeform: Shape 6">
              <a:extLst>
                <a:ext uri="{FF2B5EF4-FFF2-40B4-BE49-F238E27FC236}">
                  <a16:creationId xmlns:a16="http://schemas.microsoft.com/office/drawing/2014/main" id="{CE529AB8-ECB7-77EB-02A7-FA175CF519DC}"/>
                </a:ext>
              </a:extLst>
            </p:cNvPr>
            <p:cNvSpPr/>
            <p:nvPr/>
          </p:nvSpPr>
          <p:spPr>
            <a:xfrm>
              <a:off x="302000" y="4761065"/>
              <a:ext cx="3067291" cy="1979271"/>
            </a:xfrm>
            <a:custGeom>
              <a:avLst/>
              <a:gdLst>
                <a:gd name="connsiteX0" fmla="*/ 0 w 3067291"/>
                <a:gd name="connsiteY0" fmla="*/ 0 h 1979271"/>
                <a:gd name="connsiteX1" fmla="*/ 11575 w 3067291"/>
                <a:gd name="connsiteY1" fmla="*/ 1979271 h 1979271"/>
                <a:gd name="connsiteX2" fmla="*/ 3067291 w 3067291"/>
                <a:gd name="connsiteY2" fmla="*/ 1979271 h 1979271"/>
                <a:gd name="connsiteX3" fmla="*/ 3044142 w 3067291"/>
                <a:gd name="connsiteY3" fmla="*/ 1979271 h 1979271"/>
                <a:gd name="connsiteX4" fmla="*/ 3044142 w 3067291"/>
                <a:gd name="connsiteY4" fmla="*/ 1979271 h 1979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7291" h="1979271">
                  <a:moveTo>
                    <a:pt x="0" y="0"/>
                  </a:moveTo>
                  <a:cubicBezTo>
                    <a:pt x="3858" y="659757"/>
                    <a:pt x="7717" y="1319514"/>
                    <a:pt x="11575" y="1979271"/>
                  </a:cubicBezTo>
                  <a:lnTo>
                    <a:pt x="3067291" y="1979271"/>
                  </a:lnTo>
                  <a:lnTo>
                    <a:pt x="3044142" y="1979271"/>
                  </a:lnTo>
                  <a:lnTo>
                    <a:pt x="3044142" y="1979271"/>
                  </a:lnTo>
                </a:path>
              </a:pathLst>
            </a:custGeom>
            <a:ln w="9525"/>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8" name="Freeform: Shape 7">
              <a:extLst>
                <a:ext uri="{FF2B5EF4-FFF2-40B4-BE49-F238E27FC236}">
                  <a16:creationId xmlns:a16="http://schemas.microsoft.com/office/drawing/2014/main" id="{9ABFCCEF-C8A8-6AAF-4F09-876DCE264037}"/>
                </a:ext>
              </a:extLst>
            </p:cNvPr>
            <p:cNvSpPr/>
            <p:nvPr/>
          </p:nvSpPr>
          <p:spPr>
            <a:xfrm>
              <a:off x="-633627" y="4016416"/>
              <a:ext cx="3067291" cy="2345321"/>
            </a:xfrm>
            <a:custGeom>
              <a:avLst/>
              <a:gdLst>
                <a:gd name="connsiteX0" fmla="*/ 0 w 3067291"/>
                <a:gd name="connsiteY0" fmla="*/ 0 h 1979271"/>
                <a:gd name="connsiteX1" fmla="*/ 11575 w 3067291"/>
                <a:gd name="connsiteY1" fmla="*/ 1979271 h 1979271"/>
                <a:gd name="connsiteX2" fmla="*/ 3067291 w 3067291"/>
                <a:gd name="connsiteY2" fmla="*/ 1979271 h 1979271"/>
                <a:gd name="connsiteX3" fmla="*/ 3044142 w 3067291"/>
                <a:gd name="connsiteY3" fmla="*/ 1979271 h 1979271"/>
                <a:gd name="connsiteX4" fmla="*/ 3044142 w 3067291"/>
                <a:gd name="connsiteY4" fmla="*/ 1979271 h 1979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7291" h="1979271">
                  <a:moveTo>
                    <a:pt x="0" y="0"/>
                  </a:moveTo>
                  <a:cubicBezTo>
                    <a:pt x="3858" y="659757"/>
                    <a:pt x="7717" y="1319514"/>
                    <a:pt x="11575" y="1979271"/>
                  </a:cubicBezTo>
                  <a:lnTo>
                    <a:pt x="3067291" y="1979271"/>
                  </a:lnTo>
                  <a:lnTo>
                    <a:pt x="3044142" y="1979271"/>
                  </a:lnTo>
                  <a:lnTo>
                    <a:pt x="3044142" y="1979271"/>
                  </a:lnTo>
                </a:path>
              </a:pathLst>
            </a:custGeom>
            <a:scene3d>
              <a:camera prst="isometricOffAxis2Right"/>
              <a:lightRig rig="threePt" dir="t"/>
            </a:scene3d>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2160306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barn(inVertical)">
                                      <p:cBhvr>
                                        <p:cTn id="7" dur="500"/>
                                        <p:tgtEl>
                                          <p:spTgt spid="15"/>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barn(inVertical)">
                                      <p:cBhvr>
                                        <p:cTn id="1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3FC933-3D6E-5F6C-CE34-AA539056641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7272B1F-BA8D-41AB-663D-445F425011C4}"/>
              </a:ext>
            </a:extLst>
          </p:cNvPr>
          <p:cNvSpPr>
            <a:spLocks noGrp="1"/>
          </p:cNvSpPr>
          <p:nvPr>
            <p:ph type="title"/>
          </p:nvPr>
        </p:nvSpPr>
        <p:spPr>
          <a:xfrm>
            <a:off x="1215341" y="374947"/>
            <a:ext cx="8125429" cy="984008"/>
          </a:xfrm>
        </p:spPr>
        <p:txBody>
          <a:bodyPr anchor="ctr"/>
          <a:lstStyle/>
          <a:p>
            <a:pPr algn="ctr"/>
            <a:r>
              <a:rPr lang="en-US" sz="2800" i="1">
                <a:solidFill>
                  <a:srgbClr val="3366FF"/>
                </a:solidFill>
                <a:latin typeface="ZapfChancery-Medium" panose="00000400000000000000" pitchFamily="2" charset="0"/>
                <a:ea typeface="ZapfChancery-Medium" panose="00000400000000000000" pitchFamily="2" charset="0"/>
                <a:cs typeface="ZapfChancery-Medium" panose="00000400000000000000" pitchFamily="2" charset="0"/>
              </a:rPr>
              <a:t>“</a:t>
            </a:r>
            <a:r>
              <a:rPr lang="vi-VN" sz="2800" i="1">
                <a:solidFill>
                  <a:srgbClr val="3366FF"/>
                </a:solidFill>
                <a:latin typeface="ZapfChancery-Medium" panose="00000400000000000000" pitchFamily="2" charset="0"/>
                <a:ea typeface="ZapfChancery-Medium" panose="00000400000000000000" pitchFamily="2" charset="0"/>
                <a:cs typeface="ZapfChancery-Medium" panose="00000400000000000000" pitchFamily="2" charset="0"/>
              </a:rPr>
              <a:t>Cách </a:t>
            </a:r>
            <a:r>
              <a:rPr lang="vi-VN" sz="2800" i="1" dirty="0">
                <a:solidFill>
                  <a:srgbClr val="3366FF"/>
                </a:solidFill>
                <a:latin typeface="ZapfChancery-Medium" panose="00000400000000000000" pitchFamily="2" charset="0"/>
                <a:ea typeface="ZapfChancery-Medium" panose="00000400000000000000" pitchFamily="2" charset="0"/>
                <a:cs typeface="ZapfChancery-Medium" panose="00000400000000000000" pitchFamily="2" charset="0"/>
              </a:rPr>
              <a:t>mạng giải phóng dân tộc cần chủ động, sáng tạo, có khả năng giành thắng lợi trước cách mạng vô sản ở </a:t>
            </a:r>
            <a:r>
              <a:rPr lang="vi-VN" sz="2800" i="1">
                <a:solidFill>
                  <a:srgbClr val="3366FF"/>
                </a:solidFill>
                <a:latin typeface="ZapfChancery-Medium" panose="00000400000000000000" pitchFamily="2" charset="0"/>
                <a:ea typeface="ZapfChancery-Medium" panose="00000400000000000000" pitchFamily="2" charset="0"/>
                <a:cs typeface="ZapfChancery-Medium" panose="00000400000000000000" pitchFamily="2" charset="0"/>
              </a:rPr>
              <a:t>chính quốc</a:t>
            </a:r>
            <a:r>
              <a:rPr lang="en-US" sz="2800" i="1">
                <a:solidFill>
                  <a:srgbClr val="3366FF"/>
                </a:solidFill>
                <a:latin typeface="ZapfChancery-Medium" panose="00000400000000000000" pitchFamily="2" charset="0"/>
                <a:ea typeface="ZapfChancery-Medium" panose="00000400000000000000" pitchFamily="2" charset="0"/>
                <a:cs typeface="ZapfChancery-Medium" panose="00000400000000000000" pitchFamily="2" charset="0"/>
              </a:rPr>
              <a:t>”</a:t>
            </a:r>
            <a:endParaRPr lang="en-US" sz="2800" dirty="0">
              <a:solidFill>
                <a:srgbClr val="3366FF"/>
              </a:solidFill>
              <a:latin typeface="ZapfChancery-Medium" panose="00000400000000000000" pitchFamily="2" charset="0"/>
              <a:ea typeface="ZapfChancery-Medium" panose="00000400000000000000" pitchFamily="2" charset="0"/>
              <a:cs typeface="ZapfChancery-Medium" panose="00000400000000000000" pitchFamily="2" charset="0"/>
            </a:endParaRPr>
          </a:p>
        </p:txBody>
      </p:sp>
      <p:sp>
        <p:nvSpPr>
          <p:cNvPr id="3" name="Text Placeholder 2">
            <a:extLst>
              <a:ext uri="{FF2B5EF4-FFF2-40B4-BE49-F238E27FC236}">
                <a16:creationId xmlns:a16="http://schemas.microsoft.com/office/drawing/2014/main" id="{689F8653-F5EE-8423-9482-E63B091785FA}"/>
              </a:ext>
            </a:extLst>
          </p:cNvPr>
          <p:cNvSpPr>
            <a:spLocks noGrp="1"/>
          </p:cNvSpPr>
          <p:nvPr>
            <p:ph type="body" idx="1"/>
          </p:nvPr>
        </p:nvSpPr>
        <p:spPr>
          <a:xfrm>
            <a:off x="1585732" y="1141625"/>
            <a:ext cx="7253468" cy="802918"/>
          </a:xfrm>
        </p:spPr>
        <p:txBody>
          <a:bodyPr/>
          <a:lstStyle/>
          <a:p>
            <a:pPr marL="203195" indent="0">
              <a:buNone/>
            </a:pPr>
            <a:r>
              <a:rPr lang="en-US" altLang="en-US" sz="2000" spc="-150" dirty="0" err="1">
                <a:latin typeface="ZapfChancery-Medium" panose="00000400000000000000" pitchFamily="2" charset="0"/>
                <a:ea typeface="ZapfChancery-Medium" panose="00000400000000000000" pitchFamily="2" charset="0"/>
                <a:cs typeface="ZapfChancery-Medium" panose="00000400000000000000" pitchFamily="2" charset="0"/>
              </a:rPr>
              <a:t>Đây</a:t>
            </a:r>
            <a:r>
              <a:rPr lang="en-US" altLang="en-US" sz="2000" spc="-150" dirty="0">
                <a:latin typeface="ZapfChancery-Medium" panose="00000400000000000000" pitchFamily="2" charset="0"/>
                <a:ea typeface="ZapfChancery-Medium" panose="00000400000000000000" pitchFamily="2" charset="0"/>
                <a:cs typeface="ZapfChancery-Medium" panose="00000400000000000000" pitchFamily="2" charset="0"/>
              </a:rPr>
              <a:t> là </a:t>
            </a:r>
            <a:r>
              <a:rPr lang="en-US" altLang="en-US" sz="2000" spc="-150" dirty="0" err="1">
                <a:latin typeface="ZapfChancery-Medium" panose="00000400000000000000" pitchFamily="2" charset="0"/>
                <a:ea typeface="ZapfChancery-Medium" panose="00000400000000000000" pitchFamily="2" charset="0"/>
                <a:cs typeface="ZapfChancery-Medium" panose="00000400000000000000" pitchFamily="2" charset="0"/>
              </a:rPr>
              <a:t>một</a:t>
            </a:r>
            <a:r>
              <a:rPr lang="en-US" altLang="en-US" sz="2000" spc="-150" dirty="0">
                <a:latin typeface="ZapfChancery-Medium" panose="00000400000000000000" pitchFamily="2" charset="0"/>
                <a:ea typeface="ZapfChancery-Medium" panose="00000400000000000000" pitchFamily="2" charset="0"/>
                <a:cs typeface="ZapfChancery-Medium" panose="00000400000000000000" pitchFamily="2" charset="0"/>
              </a:rPr>
              <a:t> </a:t>
            </a:r>
            <a:r>
              <a:rPr lang="en-US" altLang="en-US" sz="2000" spc="-150" dirty="0" err="1">
                <a:latin typeface="ZapfChancery-Medium" panose="00000400000000000000" pitchFamily="2" charset="0"/>
                <a:ea typeface="ZapfChancery-Medium" panose="00000400000000000000" pitchFamily="2" charset="0"/>
                <a:cs typeface="ZapfChancery-Medium" panose="00000400000000000000" pitchFamily="2" charset="0"/>
              </a:rPr>
              <a:t>luận</a:t>
            </a:r>
            <a:r>
              <a:rPr lang="en-US" altLang="en-US" sz="2000" spc="-150" dirty="0">
                <a:latin typeface="ZapfChancery-Medium" panose="00000400000000000000" pitchFamily="2" charset="0"/>
                <a:ea typeface="ZapfChancery-Medium" panose="00000400000000000000" pitchFamily="2" charset="0"/>
                <a:cs typeface="ZapfChancery-Medium" panose="00000400000000000000" pitchFamily="2" charset="0"/>
              </a:rPr>
              <a:t> </a:t>
            </a:r>
            <a:r>
              <a:rPr lang="en-US" altLang="en-US" sz="2000" spc="-150" dirty="0" err="1">
                <a:latin typeface="ZapfChancery-Medium" panose="00000400000000000000" pitchFamily="2" charset="0"/>
                <a:ea typeface="ZapfChancery-Medium" panose="00000400000000000000" pitchFamily="2" charset="0"/>
                <a:cs typeface="ZapfChancery-Medium" panose="00000400000000000000" pitchFamily="2" charset="0"/>
              </a:rPr>
              <a:t>điểm</a:t>
            </a:r>
            <a:r>
              <a:rPr lang="en-US" altLang="en-US" sz="2000" spc="-150" dirty="0">
                <a:latin typeface="ZapfChancery-Medium" panose="00000400000000000000" pitchFamily="2" charset="0"/>
                <a:ea typeface="ZapfChancery-Medium" panose="00000400000000000000" pitchFamily="2" charset="0"/>
                <a:cs typeface="ZapfChancery-Medium" panose="00000400000000000000" pitchFamily="2" charset="0"/>
              </a:rPr>
              <a:t> </a:t>
            </a:r>
            <a:r>
              <a:rPr lang="en-US" altLang="en-US" sz="2000" spc="-150" dirty="0" err="1">
                <a:latin typeface="ZapfChancery-Medium" panose="00000400000000000000" pitchFamily="2" charset="0"/>
                <a:ea typeface="ZapfChancery-Medium" panose="00000400000000000000" pitchFamily="2" charset="0"/>
                <a:cs typeface="ZapfChancery-Medium" panose="00000400000000000000" pitchFamily="2" charset="0"/>
              </a:rPr>
              <a:t>sáng</a:t>
            </a:r>
            <a:r>
              <a:rPr lang="en-US" altLang="en-US" sz="2000" spc="-150" dirty="0">
                <a:latin typeface="ZapfChancery-Medium" panose="00000400000000000000" pitchFamily="2" charset="0"/>
                <a:ea typeface="ZapfChancery-Medium" panose="00000400000000000000" pitchFamily="2" charset="0"/>
                <a:cs typeface="ZapfChancery-Medium" panose="00000400000000000000" pitchFamily="2" charset="0"/>
              </a:rPr>
              <a:t> </a:t>
            </a:r>
            <a:r>
              <a:rPr lang="en-US" altLang="en-US" sz="2000" spc="-150" dirty="0" err="1">
                <a:latin typeface="ZapfChancery-Medium" panose="00000400000000000000" pitchFamily="2" charset="0"/>
                <a:ea typeface="ZapfChancery-Medium" panose="00000400000000000000" pitchFamily="2" charset="0"/>
                <a:cs typeface="ZapfChancery-Medium" panose="00000400000000000000" pitchFamily="2" charset="0"/>
              </a:rPr>
              <a:t>tạo</a:t>
            </a:r>
            <a:r>
              <a:rPr lang="en-US" altLang="en-US" sz="2000" spc="-150" dirty="0">
                <a:latin typeface="ZapfChancery-Medium" panose="00000400000000000000" pitchFamily="2" charset="0"/>
                <a:ea typeface="ZapfChancery-Medium" panose="00000400000000000000" pitchFamily="2" charset="0"/>
                <a:cs typeface="ZapfChancery-Medium" panose="00000400000000000000" pitchFamily="2" charset="0"/>
              </a:rPr>
              <a:t> </a:t>
            </a:r>
            <a:r>
              <a:rPr lang="en-US" altLang="en-US" sz="2000" spc="-150" dirty="0" err="1">
                <a:latin typeface="ZapfChancery-Medium" panose="00000400000000000000" pitchFamily="2" charset="0"/>
                <a:ea typeface="ZapfChancery-Medium" panose="00000400000000000000" pitchFamily="2" charset="0"/>
                <a:cs typeface="ZapfChancery-Medium" panose="00000400000000000000" pitchFamily="2" charset="0"/>
              </a:rPr>
              <a:t>của</a:t>
            </a:r>
            <a:r>
              <a:rPr lang="en-US" altLang="en-US" sz="2000" spc="-150" dirty="0">
                <a:latin typeface="ZapfChancery-Medium" panose="00000400000000000000" pitchFamily="2" charset="0"/>
                <a:ea typeface="ZapfChancery-Medium" panose="00000400000000000000" pitchFamily="2" charset="0"/>
                <a:cs typeface="ZapfChancery-Medium" panose="00000400000000000000" pitchFamily="2" charset="0"/>
              </a:rPr>
              <a:t> </a:t>
            </a:r>
            <a:r>
              <a:rPr lang="en-US" altLang="en-US" sz="2000" spc="-150" dirty="0" err="1">
                <a:latin typeface="ZapfChancery-Medium" panose="00000400000000000000" pitchFamily="2" charset="0"/>
                <a:ea typeface="ZapfChancery-Medium" panose="00000400000000000000" pitchFamily="2" charset="0"/>
                <a:cs typeface="ZapfChancery-Medium" panose="00000400000000000000" pitchFamily="2" charset="0"/>
              </a:rPr>
              <a:t>Hồ</a:t>
            </a:r>
            <a:r>
              <a:rPr lang="en-US" altLang="en-US" sz="2000" spc="-150" dirty="0">
                <a:latin typeface="ZapfChancery-Medium" panose="00000400000000000000" pitchFamily="2" charset="0"/>
                <a:ea typeface="ZapfChancery-Medium" panose="00000400000000000000" pitchFamily="2" charset="0"/>
                <a:cs typeface="ZapfChancery-Medium" panose="00000400000000000000" pitchFamily="2" charset="0"/>
              </a:rPr>
              <a:t> </a:t>
            </a:r>
            <a:r>
              <a:rPr lang="en-US" altLang="en-US" sz="2000" spc="-150" dirty="0" err="1">
                <a:latin typeface="ZapfChancery-Medium" panose="00000400000000000000" pitchFamily="2" charset="0"/>
                <a:ea typeface="ZapfChancery-Medium" panose="00000400000000000000" pitchFamily="2" charset="0"/>
                <a:cs typeface="ZapfChancery-Medium" panose="00000400000000000000" pitchFamily="2" charset="0"/>
              </a:rPr>
              <a:t>Chí</a:t>
            </a:r>
            <a:r>
              <a:rPr lang="en-US" altLang="en-US" sz="2000" spc="-150" dirty="0">
                <a:latin typeface="ZapfChancery-Medium" panose="00000400000000000000" pitchFamily="2" charset="0"/>
                <a:ea typeface="ZapfChancery-Medium" panose="00000400000000000000" pitchFamily="2" charset="0"/>
                <a:cs typeface="ZapfChancery-Medium" panose="00000400000000000000" pitchFamily="2" charset="0"/>
              </a:rPr>
              <a:t> Minh, có </a:t>
            </a:r>
            <a:r>
              <a:rPr lang="en-US" altLang="en-US" sz="2000" spc="-150" dirty="0" err="1">
                <a:latin typeface="ZapfChancery-Medium" panose="00000400000000000000" pitchFamily="2" charset="0"/>
                <a:ea typeface="ZapfChancery-Medium" panose="00000400000000000000" pitchFamily="2" charset="0"/>
                <a:cs typeface="ZapfChancery-Medium" panose="00000400000000000000" pitchFamily="2" charset="0"/>
              </a:rPr>
              <a:t>giá</a:t>
            </a:r>
            <a:r>
              <a:rPr lang="en-US" altLang="en-US" sz="2000" spc="-150" dirty="0">
                <a:latin typeface="ZapfChancery-Medium" panose="00000400000000000000" pitchFamily="2" charset="0"/>
                <a:ea typeface="ZapfChancery-Medium" panose="00000400000000000000" pitchFamily="2" charset="0"/>
                <a:cs typeface="ZapfChancery-Medium" panose="00000400000000000000" pitchFamily="2" charset="0"/>
              </a:rPr>
              <a:t> </a:t>
            </a:r>
            <a:r>
              <a:rPr lang="en-US" altLang="en-US" sz="2000" spc="-150" dirty="0" err="1">
                <a:latin typeface="ZapfChancery-Medium" panose="00000400000000000000" pitchFamily="2" charset="0"/>
                <a:ea typeface="ZapfChancery-Medium" panose="00000400000000000000" pitchFamily="2" charset="0"/>
                <a:cs typeface="ZapfChancery-Medium" panose="00000400000000000000" pitchFamily="2" charset="0"/>
              </a:rPr>
              <a:t>trị</a:t>
            </a:r>
            <a:r>
              <a:rPr lang="en-US" altLang="en-US" sz="2000" spc="-150" dirty="0">
                <a:latin typeface="ZapfChancery-Medium" panose="00000400000000000000" pitchFamily="2" charset="0"/>
                <a:ea typeface="ZapfChancery-Medium" panose="00000400000000000000" pitchFamily="2" charset="0"/>
                <a:cs typeface="ZapfChancery-Medium" panose="00000400000000000000" pitchFamily="2" charset="0"/>
              </a:rPr>
              <a:t> </a:t>
            </a:r>
            <a:r>
              <a:rPr lang="en-US" altLang="en-US" sz="2000" spc="-150" dirty="0" err="1">
                <a:latin typeface="ZapfChancery-Medium" panose="00000400000000000000" pitchFamily="2" charset="0"/>
                <a:ea typeface="ZapfChancery-Medium" panose="00000400000000000000" pitchFamily="2" charset="0"/>
                <a:cs typeface="ZapfChancery-Medium" panose="00000400000000000000" pitchFamily="2" charset="0"/>
              </a:rPr>
              <a:t>lý</a:t>
            </a:r>
            <a:r>
              <a:rPr lang="en-US" altLang="en-US" sz="2000" spc="-150" dirty="0">
                <a:latin typeface="ZapfChancery-Medium" panose="00000400000000000000" pitchFamily="2" charset="0"/>
                <a:ea typeface="ZapfChancery-Medium" panose="00000400000000000000" pitchFamily="2" charset="0"/>
                <a:cs typeface="ZapfChancery-Medium" panose="00000400000000000000" pitchFamily="2" charset="0"/>
              </a:rPr>
              <a:t> </a:t>
            </a:r>
            <a:r>
              <a:rPr lang="en-US" altLang="en-US" sz="2000" spc="-150" dirty="0" err="1">
                <a:latin typeface="ZapfChancery-Medium" panose="00000400000000000000" pitchFamily="2" charset="0"/>
                <a:ea typeface="ZapfChancery-Medium" panose="00000400000000000000" pitchFamily="2" charset="0"/>
                <a:cs typeface="ZapfChancery-Medium" panose="00000400000000000000" pitchFamily="2" charset="0"/>
              </a:rPr>
              <a:t>luận</a:t>
            </a:r>
            <a:r>
              <a:rPr lang="en-US" altLang="en-US" sz="2000" spc="-150" dirty="0">
                <a:latin typeface="ZapfChancery-Medium" panose="00000400000000000000" pitchFamily="2" charset="0"/>
                <a:ea typeface="ZapfChancery-Medium" panose="00000400000000000000" pitchFamily="2" charset="0"/>
                <a:cs typeface="ZapfChancery-Medium" panose="00000400000000000000" pitchFamily="2" charset="0"/>
              </a:rPr>
              <a:t> </a:t>
            </a:r>
            <a:r>
              <a:rPr lang="en-US" altLang="en-US" sz="2000" spc="-150" dirty="0" err="1">
                <a:latin typeface="ZapfChancery-Medium" panose="00000400000000000000" pitchFamily="2" charset="0"/>
                <a:ea typeface="ZapfChancery-Medium" panose="00000400000000000000" pitchFamily="2" charset="0"/>
                <a:cs typeface="ZapfChancery-Medium" panose="00000400000000000000" pitchFamily="2" charset="0"/>
              </a:rPr>
              <a:t>và</a:t>
            </a:r>
            <a:r>
              <a:rPr lang="en-US" altLang="en-US" sz="2000" spc="-150" dirty="0">
                <a:latin typeface="ZapfChancery-Medium" panose="00000400000000000000" pitchFamily="2" charset="0"/>
                <a:ea typeface="ZapfChancery-Medium" panose="00000400000000000000" pitchFamily="2" charset="0"/>
                <a:cs typeface="ZapfChancery-Medium" panose="00000400000000000000" pitchFamily="2" charset="0"/>
              </a:rPr>
              <a:t> </a:t>
            </a:r>
            <a:r>
              <a:rPr lang="en-US" altLang="en-US" sz="2000" spc="-150" dirty="0" err="1">
                <a:latin typeface="ZapfChancery-Medium" panose="00000400000000000000" pitchFamily="2" charset="0"/>
                <a:ea typeface="ZapfChancery-Medium" panose="00000400000000000000" pitchFamily="2" charset="0"/>
                <a:cs typeface="ZapfChancery-Medium" panose="00000400000000000000" pitchFamily="2" charset="0"/>
              </a:rPr>
              <a:t>thực</a:t>
            </a:r>
            <a:r>
              <a:rPr lang="en-US" altLang="en-US" sz="2000" spc="-150" dirty="0">
                <a:latin typeface="ZapfChancery-Medium" panose="00000400000000000000" pitchFamily="2" charset="0"/>
                <a:ea typeface="ZapfChancery-Medium" panose="00000400000000000000" pitchFamily="2" charset="0"/>
                <a:cs typeface="ZapfChancery-Medium" panose="00000400000000000000" pitchFamily="2" charset="0"/>
              </a:rPr>
              <a:t> </a:t>
            </a:r>
            <a:r>
              <a:rPr lang="en-US" altLang="en-US" sz="2000" spc="-150" dirty="0" err="1">
                <a:latin typeface="ZapfChancery-Medium" panose="00000400000000000000" pitchFamily="2" charset="0"/>
                <a:ea typeface="ZapfChancery-Medium" panose="00000400000000000000" pitchFamily="2" charset="0"/>
                <a:cs typeface="ZapfChancery-Medium" panose="00000400000000000000" pitchFamily="2" charset="0"/>
              </a:rPr>
              <a:t>tiễn</a:t>
            </a:r>
            <a:r>
              <a:rPr lang="en-US" altLang="en-US" sz="2000" spc="-150" dirty="0">
                <a:latin typeface="ZapfChancery-Medium" panose="00000400000000000000" pitchFamily="2" charset="0"/>
                <a:ea typeface="ZapfChancery-Medium" panose="00000400000000000000" pitchFamily="2" charset="0"/>
                <a:cs typeface="ZapfChancery-Medium" panose="00000400000000000000" pitchFamily="2" charset="0"/>
              </a:rPr>
              <a:t>, </a:t>
            </a:r>
            <a:r>
              <a:rPr lang="en-US" altLang="en-US" sz="2000" spc="-150" err="1">
                <a:latin typeface="ZapfChancery-Medium" panose="00000400000000000000" pitchFamily="2" charset="0"/>
                <a:ea typeface="ZapfChancery-Medium" panose="00000400000000000000" pitchFamily="2" charset="0"/>
                <a:cs typeface="ZapfChancery-Medium" panose="00000400000000000000" pitchFamily="2" charset="0"/>
              </a:rPr>
              <a:t>bổ</a:t>
            </a:r>
            <a:r>
              <a:rPr lang="en-US" altLang="en-US" sz="2000" spc="-150">
                <a:latin typeface="ZapfChancery-Medium" panose="00000400000000000000" pitchFamily="2" charset="0"/>
                <a:ea typeface="ZapfChancery-Medium" panose="00000400000000000000" pitchFamily="2" charset="0"/>
                <a:cs typeface="ZapfChancery-Medium" panose="00000400000000000000" pitchFamily="2" charset="0"/>
              </a:rPr>
              <a:t> </a:t>
            </a:r>
            <a:r>
              <a:rPr lang="en-US" altLang="en-US" sz="2000" spc="-150" dirty="0">
                <a:latin typeface="ZapfChancery-Medium" panose="00000400000000000000" pitchFamily="2" charset="0"/>
                <a:ea typeface="ZapfChancery-Medium" panose="00000400000000000000" pitchFamily="2" charset="0"/>
                <a:cs typeface="ZapfChancery-Medium" panose="00000400000000000000" pitchFamily="2" charset="0"/>
              </a:rPr>
              <a:t>s</a:t>
            </a:r>
            <a:r>
              <a:rPr lang="en-US" altLang="en-US" sz="2000" spc="-150">
                <a:latin typeface="ZapfChancery-Medium" panose="00000400000000000000" pitchFamily="2" charset="0"/>
                <a:ea typeface="ZapfChancery-Medium" panose="00000400000000000000" pitchFamily="2" charset="0"/>
                <a:cs typeface="ZapfChancery-Medium" panose="00000400000000000000" pitchFamily="2" charset="0"/>
              </a:rPr>
              <a:t>ung </a:t>
            </a:r>
            <a:r>
              <a:rPr lang="en-US" altLang="en-US" sz="2000" spc="-150" dirty="0" err="1">
                <a:latin typeface="ZapfChancery-Medium" panose="00000400000000000000" pitchFamily="2" charset="0"/>
                <a:ea typeface="ZapfChancery-Medium" panose="00000400000000000000" pitchFamily="2" charset="0"/>
                <a:cs typeface="ZapfChancery-Medium" panose="00000400000000000000" pitchFamily="2" charset="0"/>
              </a:rPr>
              <a:t>vào</a:t>
            </a:r>
            <a:r>
              <a:rPr lang="en-US" altLang="en-US" sz="2000" spc="-150" dirty="0">
                <a:latin typeface="ZapfChancery-Medium" panose="00000400000000000000" pitchFamily="2" charset="0"/>
                <a:ea typeface="ZapfChancery-Medium" panose="00000400000000000000" pitchFamily="2" charset="0"/>
                <a:cs typeface="ZapfChancery-Medium" panose="00000400000000000000" pitchFamily="2" charset="0"/>
              </a:rPr>
              <a:t> CN </a:t>
            </a:r>
            <a:r>
              <a:rPr lang="en-US" altLang="en-US" sz="2000" spc="-150" dirty="0" err="1">
                <a:latin typeface="ZapfChancery-Medium" panose="00000400000000000000" pitchFamily="2" charset="0"/>
                <a:ea typeface="ZapfChancery-Medium" panose="00000400000000000000" pitchFamily="2" charset="0"/>
                <a:cs typeface="ZapfChancery-Medium" panose="00000400000000000000" pitchFamily="2" charset="0"/>
              </a:rPr>
              <a:t>Mác</a:t>
            </a:r>
            <a:r>
              <a:rPr lang="en-US" altLang="en-US" sz="2000" spc="-150" dirty="0">
                <a:latin typeface="ZapfChancery-Medium" panose="00000400000000000000" pitchFamily="2" charset="0"/>
                <a:ea typeface="ZapfChancery-Medium" panose="00000400000000000000" pitchFamily="2" charset="0"/>
                <a:cs typeface="ZapfChancery-Medium" panose="00000400000000000000" pitchFamily="2" charset="0"/>
              </a:rPr>
              <a:t> – </a:t>
            </a:r>
            <a:r>
              <a:rPr lang="en-US" altLang="en-US" sz="2000" spc="-150" dirty="0" err="1">
                <a:latin typeface="ZapfChancery-Medium" panose="00000400000000000000" pitchFamily="2" charset="0"/>
                <a:ea typeface="ZapfChancery-Medium" panose="00000400000000000000" pitchFamily="2" charset="0"/>
                <a:cs typeface="ZapfChancery-Medium" panose="00000400000000000000" pitchFamily="2" charset="0"/>
              </a:rPr>
              <a:t>Lênin</a:t>
            </a:r>
            <a:r>
              <a:rPr lang="en-US" altLang="en-US" sz="2000" spc="-150" dirty="0">
                <a:latin typeface="ZapfChancery-Medium" panose="00000400000000000000" pitchFamily="2" charset="0"/>
                <a:ea typeface="ZapfChancery-Medium" panose="00000400000000000000" pitchFamily="2" charset="0"/>
                <a:cs typeface="ZapfChancery-Medium" panose="00000400000000000000" pitchFamily="2" charset="0"/>
              </a:rPr>
              <a:t>. </a:t>
            </a:r>
            <a:r>
              <a:rPr lang="en-US" altLang="en-US" sz="2000" spc="-150" dirty="0" err="1">
                <a:latin typeface="ZapfChancery-Medium" panose="00000400000000000000" pitchFamily="2" charset="0"/>
                <a:ea typeface="ZapfChancery-Medium" panose="00000400000000000000" pitchFamily="2" charset="0"/>
                <a:cs typeface="ZapfChancery-Medium" panose="00000400000000000000" pitchFamily="2" charset="0"/>
              </a:rPr>
              <a:t>Luận</a:t>
            </a:r>
            <a:r>
              <a:rPr lang="en-US" altLang="en-US" sz="2000" spc="-150" dirty="0">
                <a:latin typeface="ZapfChancery-Medium" panose="00000400000000000000" pitchFamily="2" charset="0"/>
                <a:ea typeface="ZapfChancery-Medium" panose="00000400000000000000" pitchFamily="2" charset="0"/>
                <a:cs typeface="ZapfChancery-Medium" panose="00000400000000000000" pitchFamily="2" charset="0"/>
              </a:rPr>
              <a:t> </a:t>
            </a:r>
            <a:r>
              <a:rPr lang="en-US" altLang="en-US" sz="2000" spc="-150" dirty="0" err="1">
                <a:latin typeface="ZapfChancery-Medium" panose="00000400000000000000" pitchFamily="2" charset="0"/>
                <a:ea typeface="ZapfChancery-Medium" panose="00000400000000000000" pitchFamily="2" charset="0"/>
                <a:cs typeface="ZapfChancery-Medium" panose="00000400000000000000" pitchFamily="2" charset="0"/>
              </a:rPr>
              <a:t>điểm</a:t>
            </a:r>
            <a:r>
              <a:rPr lang="en-US" altLang="en-US" sz="2000" spc="-150" dirty="0">
                <a:latin typeface="ZapfChancery-Medium" panose="00000400000000000000" pitchFamily="2" charset="0"/>
                <a:ea typeface="ZapfChancery-Medium" panose="00000400000000000000" pitchFamily="2" charset="0"/>
                <a:cs typeface="ZapfChancery-Medium" panose="00000400000000000000" pitchFamily="2" charset="0"/>
              </a:rPr>
              <a:t> </a:t>
            </a:r>
            <a:r>
              <a:rPr lang="en-US" altLang="en-US" sz="2000" spc="-150" dirty="0" err="1">
                <a:latin typeface="ZapfChancery-Medium" panose="00000400000000000000" pitchFamily="2" charset="0"/>
                <a:ea typeface="ZapfChancery-Medium" panose="00000400000000000000" pitchFamily="2" charset="0"/>
                <a:cs typeface="ZapfChancery-Medium" panose="00000400000000000000" pitchFamily="2" charset="0"/>
              </a:rPr>
              <a:t>của</a:t>
            </a:r>
            <a:r>
              <a:rPr lang="en-US" altLang="en-US" sz="2000" spc="-150" dirty="0">
                <a:latin typeface="ZapfChancery-Medium" panose="00000400000000000000" pitchFamily="2" charset="0"/>
                <a:ea typeface="ZapfChancery-Medium" panose="00000400000000000000" pitchFamily="2" charset="0"/>
                <a:cs typeface="ZapfChancery-Medium" panose="00000400000000000000" pitchFamily="2" charset="0"/>
              </a:rPr>
              <a:t> </a:t>
            </a:r>
            <a:r>
              <a:rPr lang="en-US" altLang="en-US" sz="2000" spc="-150" dirty="0" err="1">
                <a:latin typeface="ZapfChancery-Medium" panose="00000400000000000000" pitchFamily="2" charset="0"/>
                <a:ea typeface="ZapfChancery-Medium" panose="00000400000000000000" pitchFamily="2" charset="0"/>
                <a:cs typeface="ZapfChancery-Medium" panose="00000400000000000000" pitchFamily="2" charset="0"/>
              </a:rPr>
              <a:t>Hồ</a:t>
            </a:r>
            <a:r>
              <a:rPr lang="en-US" altLang="en-US" sz="2000" spc="-150" dirty="0">
                <a:latin typeface="ZapfChancery-Medium" panose="00000400000000000000" pitchFamily="2" charset="0"/>
                <a:ea typeface="ZapfChancery-Medium" panose="00000400000000000000" pitchFamily="2" charset="0"/>
                <a:cs typeface="ZapfChancery-Medium" panose="00000400000000000000" pitchFamily="2" charset="0"/>
              </a:rPr>
              <a:t> </a:t>
            </a:r>
            <a:r>
              <a:rPr lang="en-US" altLang="en-US" sz="2000" spc="-150" dirty="0" err="1">
                <a:latin typeface="ZapfChancery-Medium" panose="00000400000000000000" pitchFamily="2" charset="0"/>
                <a:ea typeface="ZapfChancery-Medium" panose="00000400000000000000" pitchFamily="2" charset="0"/>
                <a:cs typeface="ZapfChancery-Medium" panose="00000400000000000000" pitchFamily="2" charset="0"/>
              </a:rPr>
              <a:t>Chí</a:t>
            </a:r>
            <a:r>
              <a:rPr lang="en-US" altLang="en-US" sz="2000" spc="-150" dirty="0">
                <a:latin typeface="ZapfChancery-Medium" panose="00000400000000000000" pitchFamily="2" charset="0"/>
                <a:ea typeface="ZapfChancery-Medium" panose="00000400000000000000" pitchFamily="2" charset="0"/>
                <a:cs typeface="ZapfChancery-Medium" panose="00000400000000000000" pitchFamily="2" charset="0"/>
              </a:rPr>
              <a:t> Minh </a:t>
            </a:r>
            <a:r>
              <a:rPr lang="en-US" altLang="en-US" sz="2000" spc="-150" err="1">
                <a:latin typeface="ZapfChancery-Medium" panose="00000400000000000000" pitchFamily="2" charset="0"/>
                <a:ea typeface="ZapfChancery-Medium" panose="00000400000000000000" pitchFamily="2" charset="0"/>
                <a:cs typeface="ZapfChancery-Medium" panose="00000400000000000000" pitchFamily="2" charset="0"/>
              </a:rPr>
              <a:t>dựa</a:t>
            </a:r>
            <a:r>
              <a:rPr lang="en-US" altLang="en-US" sz="2000" spc="-150">
                <a:latin typeface="ZapfChancery-Medium" panose="00000400000000000000" pitchFamily="2" charset="0"/>
                <a:ea typeface="ZapfChancery-Medium" panose="00000400000000000000" pitchFamily="2" charset="0"/>
                <a:cs typeface="ZapfChancery-Medium" panose="00000400000000000000" pitchFamily="2" charset="0"/>
              </a:rPr>
              <a:t> trên mấy </a:t>
            </a:r>
            <a:r>
              <a:rPr lang="en-US" altLang="en-US" sz="2000" spc="-150" dirty="0" err="1">
                <a:latin typeface="ZapfChancery-Medium" panose="00000400000000000000" pitchFamily="2" charset="0"/>
                <a:ea typeface="ZapfChancery-Medium" panose="00000400000000000000" pitchFamily="2" charset="0"/>
                <a:cs typeface="ZapfChancery-Medium" panose="00000400000000000000" pitchFamily="2" charset="0"/>
              </a:rPr>
              <a:t>cơ</a:t>
            </a:r>
            <a:r>
              <a:rPr lang="en-US" altLang="en-US" sz="2000" spc="-150" dirty="0">
                <a:latin typeface="ZapfChancery-Medium" panose="00000400000000000000" pitchFamily="2" charset="0"/>
                <a:ea typeface="ZapfChancery-Medium" panose="00000400000000000000" pitchFamily="2" charset="0"/>
                <a:cs typeface="ZapfChancery-Medium" panose="00000400000000000000" pitchFamily="2" charset="0"/>
              </a:rPr>
              <a:t> </a:t>
            </a:r>
            <a:r>
              <a:rPr lang="en-US" altLang="en-US" sz="2000" spc="-150" dirty="0" err="1">
                <a:latin typeface="ZapfChancery-Medium" panose="00000400000000000000" pitchFamily="2" charset="0"/>
                <a:ea typeface="ZapfChancery-Medium" panose="00000400000000000000" pitchFamily="2" charset="0"/>
                <a:cs typeface="ZapfChancery-Medium" panose="00000400000000000000" pitchFamily="2" charset="0"/>
              </a:rPr>
              <a:t>sở</a:t>
            </a:r>
            <a:r>
              <a:rPr lang="en-US" altLang="en-US" sz="2000" spc="-150" dirty="0">
                <a:latin typeface="ZapfChancery-Medium" panose="00000400000000000000" pitchFamily="2" charset="0"/>
                <a:ea typeface="ZapfChancery-Medium" panose="00000400000000000000" pitchFamily="2" charset="0"/>
                <a:cs typeface="ZapfChancery-Medium" panose="00000400000000000000" pitchFamily="2" charset="0"/>
              </a:rPr>
              <a:t> </a:t>
            </a:r>
            <a:r>
              <a:rPr lang="en-US" altLang="en-US" sz="2000" spc="-150" err="1">
                <a:latin typeface="ZapfChancery-Medium" panose="00000400000000000000" pitchFamily="2" charset="0"/>
                <a:ea typeface="ZapfChancery-Medium" panose="00000400000000000000" pitchFamily="2" charset="0"/>
                <a:cs typeface="ZapfChancery-Medium" panose="00000400000000000000" pitchFamily="2" charset="0"/>
              </a:rPr>
              <a:t>sau</a:t>
            </a:r>
            <a:r>
              <a:rPr lang="en-US" altLang="en-US" sz="2000" spc="-150">
                <a:latin typeface="ZapfChancery-Medium" panose="00000400000000000000" pitchFamily="2" charset="0"/>
                <a:ea typeface="ZapfChancery-Medium" panose="00000400000000000000" pitchFamily="2" charset="0"/>
                <a:cs typeface="ZapfChancery-Medium" panose="00000400000000000000" pitchFamily="2" charset="0"/>
              </a:rPr>
              <a:t>:</a:t>
            </a:r>
            <a:endParaRPr lang="en-US" altLang="en-US" sz="2000" spc="-150" dirty="0">
              <a:latin typeface="ZapfChancery-Medium" panose="00000400000000000000" pitchFamily="2" charset="0"/>
              <a:ea typeface="ZapfChancery-Medium" panose="00000400000000000000" pitchFamily="2" charset="0"/>
              <a:cs typeface="ZapfChancery-Medium" panose="00000400000000000000" pitchFamily="2" charset="0"/>
            </a:endParaRPr>
          </a:p>
        </p:txBody>
      </p:sp>
      <p:sp>
        <p:nvSpPr>
          <p:cNvPr id="6" name="Slide Number Placeholder 5">
            <a:extLst>
              <a:ext uri="{FF2B5EF4-FFF2-40B4-BE49-F238E27FC236}">
                <a16:creationId xmlns:a16="http://schemas.microsoft.com/office/drawing/2014/main" id="{42406480-D229-CF83-D04A-71E1AA0A5106}"/>
              </a:ext>
            </a:extLst>
          </p:cNvPr>
          <p:cNvSpPr>
            <a:spLocks noGrp="1"/>
          </p:cNvSpPr>
          <p:nvPr>
            <p:ph type="sldNum" idx="12"/>
          </p:nvPr>
        </p:nvSpPr>
        <p:spPr/>
        <p:txBody>
          <a:bodyPr/>
          <a:lstStyle/>
          <a:p>
            <a:fld id="{00000000-1234-1234-1234-123412341234}" type="slidenum">
              <a:rPr lang="en" sz="1867">
                <a:latin typeface="Lato Light" panose="020F0502020204030203" pitchFamily="34" charset="0"/>
                <a:ea typeface="Lato Light" panose="020F0502020204030203" pitchFamily="34" charset="0"/>
                <a:cs typeface="Lato Light" panose="020F0502020204030203" pitchFamily="34" charset="0"/>
              </a:rPr>
              <a:pPr/>
              <a:t>8</a:t>
            </a:fld>
            <a:endParaRPr lang="en" sz="1867">
              <a:latin typeface="Lato Light" panose="020F0502020204030203" pitchFamily="34" charset="0"/>
              <a:ea typeface="Lato Light" panose="020F0502020204030203" pitchFamily="34" charset="0"/>
              <a:cs typeface="Lato Light" panose="020F0502020204030203" pitchFamily="34" charset="0"/>
            </a:endParaRPr>
          </a:p>
        </p:txBody>
      </p:sp>
      <p:pic>
        <p:nvPicPr>
          <p:cNvPr id="10" name="Picture 2" descr="C:\Users\QUOC HUY\Desktop\Logo_Đại_học_FPT.png">
            <a:extLst>
              <a:ext uri="{FF2B5EF4-FFF2-40B4-BE49-F238E27FC236}">
                <a16:creationId xmlns:a16="http://schemas.microsoft.com/office/drawing/2014/main" id="{EC5ACC45-18F8-ABA3-EB16-24E7968F901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417215" y="51578"/>
            <a:ext cx="1744884" cy="839673"/>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E9B0FFC9-0161-9850-3C1C-0BFD904600BD}"/>
              </a:ext>
            </a:extLst>
          </p:cNvPr>
          <p:cNvSpPr txBox="1"/>
          <p:nvPr/>
        </p:nvSpPr>
        <p:spPr>
          <a:xfrm>
            <a:off x="1388957" y="2608220"/>
            <a:ext cx="7604567" cy="1446550"/>
          </a:xfrm>
          <a:prstGeom prst="rect">
            <a:avLst/>
          </a:prstGeom>
          <a:noFill/>
        </p:spPr>
        <p:txBody>
          <a:bodyPr wrap="square">
            <a:spAutoFit/>
          </a:bodyPr>
          <a:lstStyle/>
          <a:p>
            <a:pPr marL="203195" indent="0" algn="just">
              <a:buNone/>
            </a:pPr>
            <a:r>
              <a:rPr lang="vi-VN" sz="2200" spc="300">
                <a:solidFill>
                  <a:schemeClr val="accent1">
                    <a:lumMod val="75000"/>
                  </a:schemeClr>
                </a:solidFill>
                <a:latin typeface="NewCentury-Narrow" panose="020B0500000000000000" pitchFamily="34" charset="0"/>
                <a:ea typeface="NewCentury-Narrow" panose="020B0500000000000000" pitchFamily="34" charset="0"/>
                <a:cs typeface="NewCentury-Narrow" panose="020B0500000000000000" pitchFamily="34" charset="0"/>
              </a:rPr>
              <a:t>Thuộc địa có một vị trí, vai trò, tầm quan trọng đặc biệt đối với chủ nghĩa đế quốc, là nơi duy trì sự</a:t>
            </a:r>
            <a:r>
              <a:rPr lang="en-US" sz="2200" spc="300">
                <a:solidFill>
                  <a:schemeClr val="accent1">
                    <a:lumMod val="75000"/>
                  </a:schemeClr>
                </a:solidFill>
                <a:latin typeface="NewCentury-Narrow" panose="020B0500000000000000" pitchFamily="34" charset="0"/>
                <a:ea typeface="NewCentury-Narrow" panose="020B0500000000000000" pitchFamily="34" charset="0"/>
                <a:cs typeface="NewCentury-Narrow" panose="020B0500000000000000" pitchFamily="34" charset="0"/>
              </a:rPr>
              <a:t>a</a:t>
            </a:r>
            <a:r>
              <a:rPr lang="vi-VN" sz="2200" spc="300">
                <a:solidFill>
                  <a:schemeClr val="accent1">
                    <a:lumMod val="75000"/>
                  </a:schemeClr>
                </a:solidFill>
                <a:latin typeface="NewCentury-Narrow" panose="020B0500000000000000" pitchFamily="34" charset="0"/>
                <a:ea typeface="NewCentury-Narrow" panose="020B0500000000000000" pitchFamily="34" charset="0"/>
                <a:cs typeface="NewCentury-Narrow" panose="020B0500000000000000" pitchFamily="34" charset="0"/>
              </a:rPr>
              <a:t> tồn tại, phát triển, là món mồi “béo bở” cho chủ nghĩa đế quốc</a:t>
            </a:r>
            <a:endParaRPr lang="en-US" sz="2200" spc="300" dirty="0">
              <a:solidFill>
                <a:schemeClr val="accent1">
                  <a:lumMod val="75000"/>
                </a:schemeClr>
              </a:solidFill>
              <a:latin typeface="NewCentury-Narrow" panose="020B0500000000000000" pitchFamily="34" charset="0"/>
              <a:ea typeface="NewCentury-Narrow" panose="020B0500000000000000" pitchFamily="34" charset="0"/>
              <a:cs typeface="NewCentury-Narrow" panose="020B0500000000000000" pitchFamily="34" charset="0"/>
            </a:endParaRPr>
          </a:p>
        </p:txBody>
      </p:sp>
      <p:sp>
        <p:nvSpPr>
          <p:cNvPr id="14" name="TextBox 13">
            <a:extLst>
              <a:ext uri="{FF2B5EF4-FFF2-40B4-BE49-F238E27FC236}">
                <a16:creationId xmlns:a16="http://schemas.microsoft.com/office/drawing/2014/main" id="{9948B336-DD6B-E46A-05E3-838F169BC502}"/>
              </a:ext>
            </a:extLst>
          </p:cNvPr>
          <p:cNvSpPr txBox="1"/>
          <p:nvPr/>
        </p:nvSpPr>
        <p:spPr>
          <a:xfrm>
            <a:off x="1388957" y="4202738"/>
            <a:ext cx="7604566" cy="1785104"/>
          </a:xfrm>
          <a:prstGeom prst="rect">
            <a:avLst/>
          </a:prstGeom>
          <a:noFill/>
        </p:spPr>
        <p:txBody>
          <a:bodyPr wrap="square">
            <a:spAutoFit/>
          </a:bodyPr>
          <a:lstStyle/>
          <a:p>
            <a:pPr marL="203195" indent="0" algn="just">
              <a:buNone/>
            </a:pPr>
            <a:r>
              <a:rPr lang="vi-VN" sz="2200" spc="300">
                <a:solidFill>
                  <a:schemeClr val="accent1">
                    <a:lumMod val="75000"/>
                  </a:schemeClr>
                </a:solidFill>
                <a:latin typeface="NewCentury-Narrow" panose="020B0500000000000000" pitchFamily="34" charset="0"/>
                <a:ea typeface="NewCentury-Narrow" panose="020B0500000000000000" pitchFamily="34" charset="0"/>
                <a:cs typeface="NewCentury-Narrow" panose="020B0500000000000000" pitchFamily="34" charset="0"/>
              </a:rPr>
              <a:t>Tinh thần đấu tranh cách mạng hết sức quyết liệt của các dân tộc thuộc địa, mà theo Ngư</a:t>
            </a:r>
            <a:r>
              <a:rPr lang="en-US" sz="2200" spc="300">
                <a:solidFill>
                  <a:schemeClr val="accent1">
                    <a:lumMod val="75000"/>
                  </a:schemeClr>
                </a:solidFill>
                <a:latin typeface="NewCentury-Narrow" panose="020B0500000000000000" pitchFamily="34" charset="0"/>
                <a:ea typeface="NewCentury-Narrow" panose="020B0500000000000000" pitchFamily="34" charset="0"/>
                <a:cs typeface="NewCentury-Narrow" panose="020B0500000000000000" pitchFamily="34" charset="0"/>
              </a:rPr>
              <a:t>ời</a:t>
            </a:r>
            <a:r>
              <a:rPr lang="vi-VN" sz="2200" spc="300">
                <a:solidFill>
                  <a:schemeClr val="accent1">
                    <a:lumMod val="75000"/>
                  </a:schemeClr>
                </a:solidFill>
                <a:latin typeface="NewCentury-Narrow" panose="020B0500000000000000" pitchFamily="34" charset="0"/>
                <a:ea typeface="NewCentury-Narrow" panose="020B0500000000000000" pitchFamily="34" charset="0"/>
                <a:cs typeface="NewCentury-Narrow" panose="020B0500000000000000" pitchFamily="34" charset="0"/>
              </a:rPr>
              <a:t> nó sẽ bùng lên mạnh mẽ, hình thành một “lực lượng khổng lồ” khi được tập hợp, hướng dẫn và giác ngộ cách mạng.</a:t>
            </a:r>
            <a:endParaRPr lang="en-US" sz="2200" spc="300">
              <a:solidFill>
                <a:schemeClr val="accent1">
                  <a:lumMod val="75000"/>
                </a:schemeClr>
              </a:solidFill>
              <a:latin typeface="NewCentury-Narrow" panose="020B0500000000000000" pitchFamily="34" charset="0"/>
              <a:ea typeface="NewCentury-Narrow" panose="020B0500000000000000" pitchFamily="34" charset="0"/>
              <a:cs typeface="NewCentury-Narrow" panose="020B0500000000000000" pitchFamily="34" charset="0"/>
            </a:endParaRPr>
          </a:p>
        </p:txBody>
      </p:sp>
      <p:cxnSp>
        <p:nvCxnSpPr>
          <p:cNvPr id="20" name="Straight Connector 19">
            <a:extLst>
              <a:ext uri="{FF2B5EF4-FFF2-40B4-BE49-F238E27FC236}">
                <a16:creationId xmlns:a16="http://schemas.microsoft.com/office/drawing/2014/main" id="{C315A0FA-143F-367D-EEB2-5A9C1440DC97}"/>
              </a:ext>
            </a:extLst>
          </p:cNvPr>
          <p:cNvCxnSpPr/>
          <p:nvPr/>
        </p:nvCxnSpPr>
        <p:spPr>
          <a:xfrm>
            <a:off x="1446835" y="1968680"/>
            <a:ext cx="7430947"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21" name="Group 20">
            <a:extLst>
              <a:ext uri="{FF2B5EF4-FFF2-40B4-BE49-F238E27FC236}">
                <a16:creationId xmlns:a16="http://schemas.microsoft.com/office/drawing/2014/main" id="{A8F45534-EABC-C861-CCF7-373E4878B5A7}"/>
              </a:ext>
            </a:extLst>
          </p:cNvPr>
          <p:cNvGrpSpPr/>
          <p:nvPr/>
        </p:nvGrpSpPr>
        <p:grpSpPr>
          <a:xfrm>
            <a:off x="-633627" y="4016416"/>
            <a:ext cx="4002918" cy="2723920"/>
            <a:chOff x="-633627" y="4016416"/>
            <a:chExt cx="4002918" cy="2723920"/>
          </a:xfrm>
        </p:grpSpPr>
        <p:sp>
          <p:nvSpPr>
            <p:cNvPr id="22" name="Freeform: Shape 21">
              <a:extLst>
                <a:ext uri="{FF2B5EF4-FFF2-40B4-BE49-F238E27FC236}">
                  <a16:creationId xmlns:a16="http://schemas.microsoft.com/office/drawing/2014/main" id="{DE5DDFB1-ED8C-6B9A-9D5A-CCDDE9A68055}"/>
                </a:ext>
              </a:extLst>
            </p:cNvPr>
            <p:cNvSpPr/>
            <p:nvPr/>
          </p:nvSpPr>
          <p:spPr>
            <a:xfrm>
              <a:off x="302000" y="4761065"/>
              <a:ext cx="3067291" cy="1979271"/>
            </a:xfrm>
            <a:custGeom>
              <a:avLst/>
              <a:gdLst>
                <a:gd name="connsiteX0" fmla="*/ 0 w 3067291"/>
                <a:gd name="connsiteY0" fmla="*/ 0 h 1979271"/>
                <a:gd name="connsiteX1" fmla="*/ 11575 w 3067291"/>
                <a:gd name="connsiteY1" fmla="*/ 1979271 h 1979271"/>
                <a:gd name="connsiteX2" fmla="*/ 3067291 w 3067291"/>
                <a:gd name="connsiteY2" fmla="*/ 1979271 h 1979271"/>
                <a:gd name="connsiteX3" fmla="*/ 3044142 w 3067291"/>
                <a:gd name="connsiteY3" fmla="*/ 1979271 h 1979271"/>
                <a:gd name="connsiteX4" fmla="*/ 3044142 w 3067291"/>
                <a:gd name="connsiteY4" fmla="*/ 1979271 h 1979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7291" h="1979271">
                  <a:moveTo>
                    <a:pt x="0" y="0"/>
                  </a:moveTo>
                  <a:cubicBezTo>
                    <a:pt x="3858" y="659757"/>
                    <a:pt x="7717" y="1319514"/>
                    <a:pt x="11575" y="1979271"/>
                  </a:cubicBezTo>
                  <a:lnTo>
                    <a:pt x="3067291" y="1979271"/>
                  </a:lnTo>
                  <a:lnTo>
                    <a:pt x="3044142" y="1979271"/>
                  </a:lnTo>
                  <a:lnTo>
                    <a:pt x="3044142" y="1979271"/>
                  </a:lnTo>
                </a:path>
              </a:pathLst>
            </a:custGeom>
            <a:ln w="9525"/>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23" name="Freeform: Shape 22">
              <a:extLst>
                <a:ext uri="{FF2B5EF4-FFF2-40B4-BE49-F238E27FC236}">
                  <a16:creationId xmlns:a16="http://schemas.microsoft.com/office/drawing/2014/main" id="{8F1FE2C4-B95D-106B-2300-1391E7D72768}"/>
                </a:ext>
              </a:extLst>
            </p:cNvPr>
            <p:cNvSpPr/>
            <p:nvPr/>
          </p:nvSpPr>
          <p:spPr>
            <a:xfrm>
              <a:off x="-633627" y="4016416"/>
              <a:ext cx="3067291" cy="2345321"/>
            </a:xfrm>
            <a:custGeom>
              <a:avLst/>
              <a:gdLst>
                <a:gd name="connsiteX0" fmla="*/ 0 w 3067291"/>
                <a:gd name="connsiteY0" fmla="*/ 0 h 1979271"/>
                <a:gd name="connsiteX1" fmla="*/ 11575 w 3067291"/>
                <a:gd name="connsiteY1" fmla="*/ 1979271 h 1979271"/>
                <a:gd name="connsiteX2" fmla="*/ 3067291 w 3067291"/>
                <a:gd name="connsiteY2" fmla="*/ 1979271 h 1979271"/>
                <a:gd name="connsiteX3" fmla="*/ 3044142 w 3067291"/>
                <a:gd name="connsiteY3" fmla="*/ 1979271 h 1979271"/>
                <a:gd name="connsiteX4" fmla="*/ 3044142 w 3067291"/>
                <a:gd name="connsiteY4" fmla="*/ 1979271 h 1979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7291" h="1979271">
                  <a:moveTo>
                    <a:pt x="0" y="0"/>
                  </a:moveTo>
                  <a:cubicBezTo>
                    <a:pt x="3858" y="659757"/>
                    <a:pt x="7717" y="1319514"/>
                    <a:pt x="11575" y="1979271"/>
                  </a:cubicBezTo>
                  <a:lnTo>
                    <a:pt x="3067291" y="1979271"/>
                  </a:lnTo>
                  <a:lnTo>
                    <a:pt x="3044142" y="1979271"/>
                  </a:lnTo>
                  <a:lnTo>
                    <a:pt x="3044142" y="1979271"/>
                  </a:lnTo>
                </a:path>
              </a:pathLst>
            </a:custGeom>
            <a:scene3d>
              <a:camera prst="isometricOffAxis2Right"/>
              <a:lightRig rig="threePt" dir="t"/>
            </a:scene3d>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3472665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arn(inVertical)">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barn(inVertical)">
                                      <p:cBhvr>
                                        <p:cTn id="1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64B7CC-E4DB-4D23-AEA5-7AE77930F2DD}"/>
              </a:ext>
            </a:extLst>
          </p:cNvPr>
          <p:cNvSpPr>
            <a:spLocks noGrp="1"/>
          </p:cNvSpPr>
          <p:nvPr>
            <p:ph type="title"/>
          </p:nvPr>
        </p:nvSpPr>
        <p:spPr>
          <a:xfrm>
            <a:off x="810228" y="377210"/>
            <a:ext cx="8520038" cy="914367"/>
          </a:xfrm>
        </p:spPr>
        <p:txBody>
          <a:bodyPr/>
          <a:lstStyle/>
          <a:p>
            <a:r>
              <a:rPr lang="en-US" sz="2400" b="1" i="1" dirty="0">
                <a:solidFill>
                  <a:srgbClr val="FF0000"/>
                </a:solidFill>
                <a:latin typeface="Lato Light" panose="020F0502020204030203" pitchFamily="34" charset="0"/>
                <a:ea typeface="Lato Light" panose="020F0502020204030203" pitchFamily="34" charset="0"/>
                <a:cs typeface="Lato Light" panose="020F0502020204030203" pitchFamily="34" charset="0"/>
              </a:rPr>
              <a:t>e. </a:t>
            </a:r>
            <a:r>
              <a:rPr lang="vi-VN" sz="2400" b="1" i="1" dirty="0">
                <a:solidFill>
                  <a:srgbClr val="FF0000"/>
                </a:solidFill>
                <a:latin typeface="Lato Light" panose="020F0502020204030203" pitchFamily="34" charset="0"/>
                <a:ea typeface="Lato Light" panose="020F0502020204030203" pitchFamily="34" charset="0"/>
                <a:cs typeface="Lato Light" panose="020F0502020204030203" pitchFamily="34" charset="0"/>
              </a:rPr>
              <a:t>Cách mạng giải phóng dân tộc phải được tiến hành bằng phương pháp bạo lực cách mạng</a:t>
            </a:r>
            <a:endParaRPr lang="en-US" b="1" dirty="0">
              <a:solidFill>
                <a:srgbClr val="FF0000"/>
              </a:solidFill>
              <a:latin typeface="Lato Light" panose="020F0502020204030203" pitchFamily="34" charset="0"/>
              <a:ea typeface="Lato Light" panose="020F0502020204030203" pitchFamily="34" charset="0"/>
              <a:cs typeface="Lato Light" panose="020F0502020204030203" pitchFamily="34" charset="0"/>
            </a:endParaRPr>
          </a:p>
        </p:txBody>
      </p:sp>
      <p:sp>
        <p:nvSpPr>
          <p:cNvPr id="3" name="Text Placeholder 2">
            <a:extLst>
              <a:ext uri="{FF2B5EF4-FFF2-40B4-BE49-F238E27FC236}">
                <a16:creationId xmlns:a16="http://schemas.microsoft.com/office/drawing/2014/main" id="{05A43D53-D7D8-4E6B-B0BB-252A3F65C78B}"/>
              </a:ext>
            </a:extLst>
          </p:cNvPr>
          <p:cNvSpPr>
            <a:spLocks noGrp="1"/>
          </p:cNvSpPr>
          <p:nvPr>
            <p:ph type="body" idx="1"/>
          </p:nvPr>
        </p:nvSpPr>
        <p:spPr>
          <a:xfrm>
            <a:off x="1618724" y="4470401"/>
            <a:ext cx="6969685" cy="1754406"/>
          </a:xfrm>
        </p:spPr>
        <p:txBody>
          <a:bodyPr/>
          <a:lstStyle/>
          <a:p>
            <a:pPr marL="152400" indent="0">
              <a:buNone/>
            </a:pPr>
            <a:r>
              <a:rPr lang="en-US" sz="2133">
                <a:solidFill>
                  <a:srgbClr val="FF0000"/>
                </a:solidFill>
                <a:latin typeface="Lato Light" panose="020F0502020204030203" pitchFamily="34" charset="0"/>
                <a:ea typeface="Lato Light" panose="020F0502020204030203" pitchFamily="34" charset="0"/>
                <a:cs typeface="Lato Light" panose="020F0502020204030203" pitchFamily="34" charset="0"/>
              </a:rPr>
              <a:t>▪</a:t>
            </a:r>
            <a:r>
              <a:rPr lang="en-US" sz="2133">
                <a:solidFill>
                  <a:srgbClr val="3366FF"/>
                </a:solidFill>
                <a:latin typeface="Lato Light" panose="020F0502020204030203" pitchFamily="34" charset="0"/>
                <a:ea typeface="Lato Light" panose="020F0502020204030203" pitchFamily="34" charset="0"/>
                <a:cs typeface="Lato Light" panose="020F0502020204030203" pitchFamily="34" charset="0"/>
              </a:rPr>
              <a:t> Giải phóng dân tộc là một cuộc cách mạng bạo lực.</a:t>
            </a:r>
          </a:p>
          <a:p>
            <a:pPr marL="152400" indent="0">
              <a:buNone/>
            </a:pPr>
            <a:r>
              <a:rPr lang="en-US" sz="2133">
                <a:solidFill>
                  <a:srgbClr val="FF0000"/>
                </a:solidFill>
                <a:latin typeface="Lato Light" panose="020F0502020204030203" pitchFamily="34" charset="0"/>
                <a:ea typeface="Lato Light" panose="020F0502020204030203" pitchFamily="34" charset="0"/>
                <a:cs typeface="Lato Light" panose="020F0502020204030203" pitchFamily="34" charset="0"/>
              </a:rPr>
              <a:t>▪ </a:t>
            </a:r>
            <a:r>
              <a:rPr lang="en-US" sz="2133">
                <a:solidFill>
                  <a:srgbClr val="3366FF"/>
                </a:solidFill>
                <a:latin typeface="Lato Light" panose="020F0502020204030203" pitchFamily="34" charset="0"/>
                <a:ea typeface="Lato Light" panose="020F0502020204030203" pitchFamily="34" charset="0"/>
                <a:cs typeface="Lato Light" panose="020F0502020204030203" pitchFamily="34" charset="0"/>
              </a:rPr>
              <a:t>Sự thống trị thực dân, phát xít, đế quốc không có cơ sở cho đấu tranh phi bạo lực.</a:t>
            </a:r>
          </a:p>
          <a:p>
            <a:pPr marL="152400" indent="0">
              <a:buNone/>
            </a:pPr>
            <a:r>
              <a:rPr lang="en-US" sz="2133">
                <a:solidFill>
                  <a:srgbClr val="FF0000"/>
                </a:solidFill>
                <a:latin typeface="Lato Light" panose="020F0502020204030203" pitchFamily="34" charset="0"/>
                <a:ea typeface="Lato Light" panose="020F0502020204030203" pitchFamily="34" charset="0"/>
                <a:cs typeface="Lato Light" panose="020F0502020204030203" pitchFamily="34" charset="0"/>
              </a:rPr>
              <a:t>▪ </a:t>
            </a:r>
            <a:r>
              <a:rPr lang="en-US" sz="2133">
                <a:solidFill>
                  <a:srgbClr val="3366FF"/>
                </a:solidFill>
                <a:latin typeface="Lato Light" panose="020F0502020204030203" pitchFamily="34" charset="0"/>
                <a:ea typeface="Lato Light" panose="020F0502020204030203" pitchFamily="34" charset="0"/>
                <a:cs typeface="Lato Light" panose="020F0502020204030203" pitchFamily="34" charset="0"/>
              </a:rPr>
              <a:t>Giai cấp thống trị không bao giờ từ bỏ địa vị thống trị.</a:t>
            </a:r>
            <a:endParaRPr lang="en-US" sz="2133" dirty="0">
              <a:solidFill>
                <a:srgbClr val="3366FF"/>
              </a:solidFill>
              <a:latin typeface="Lato Light" panose="020F0502020204030203" pitchFamily="34" charset="0"/>
              <a:ea typeface="Lato Light" panose="020F0502020204030203" pitchFamily="34" charset="0"/>
              <a:cs typeface="Lato Light" panose="020F0502020204030203" pitchFamily="34" charset="0"/>
            </a:endParaRPr>
          </a:p>
        </p:txBody>
      </p:sp>
      <p:sp>
        <p:nvSpPr>
          <p:cNvPr id="4" name="Slide Number Placeholder 3">
            <a:extLst>
              <a:ext uri="{FF2B5EF4-FFF2-40B4-BE49-F238E27FC236}">
                <a16:creationId xmlns:a16="http://schemas.microsoft.com/office/drawing/2014/main" id="{53257A37-950C-48AF-90F1-FB40CE1BFDDA}"/>
              </a:ext>
            </a:extLst>
          </p:cNvPr>
          <p:cNvSpPr>
            <a:spLocks noGrp="1"/>
          </p:cNvSpPr>
          <p:nvPr>
            <p:ph type="sldNum" idx="12"/>
          </p:nvPr>
        </p:nvSpPr>
        <p:spPr>
          <a:xfrm>
            <a:off x="11230627" y="6224807"/>
            <a:ext cx="885236" cy="419751"/>
          </a:xfrm>
        </p:spPr>
        <p:txBody>
          <a:bodyPr/>
          <a:lstStyle/>
          <a:p>
            <a:fld id="{00000000-1234-1234-1234-123412341234}" type="slidenum">
              <a:rPr lang="en" smtClean="0">
                <a:latin typeface="Lato Light" panose="020F0502020204030203" pitchFamily="34" charset="0"/>
                <a:ea typeface="Lato Light" panose="020F0502020204030203" pitchFamily="34" charset="0"/>
                <a:cs typeface="Lato Light" panose="020F0502020204030203" pitchFamily="34" charset="0"/>
              </a:rPr>
              <a:pPr/>
              <a:t>9</a:t>
            </a:fld>
            <a:endParaRPr lang="en">
              <a:latin typeface="Lato Light" panose="020F0502020204030203" pitchFamily="34" charset="0"/>
              <a:ea typeface="Lato Light" panose="020F0502020204030203" pitchFamily="34" charset="0"/>
              <a:cs typeface="Lato Light" panose="020F0502020204030203" pitchFamily="34" charset="0"/>
            </a:endParaRPr>
          </a:p>
        </p:txBody>
      </p:sp>
      <p:sp>
        <p:nvSpPr>
          <p:cNvPr id="5" name="Oval 4">
            <a:extLst>
              <a:ext uri="{FF2B5EF4-FFF2-40B4-BE49-F238E27FC236}">
                <a16:creationId xmlns:a16="http://schemas.microsoft.com/office/drawing/2014/main" id="{0C92400B-C685-74FA-8AC7-249ED89351A9}"/>
              </a:ext>
            </a:extLst>
          </p:cNvPr>
          <p:cNvSpPr>
            <a:spLocks noChangeArrowheads="1"/>
          </p:cNvSpPr>
          <p:nvPr/>
        </p:nvSpPr>
        <p:spPr bwMode="auto">
          <a:xfrm>
            <a:off x="4061174" y="1893310"/>
            <a:ext cx="1735815" cy="1711550"/>
          </a:xfrm>
          <a:prstGeom prst="ellipse">
            <a:avLst/>
          </a:prstGeom>
          <a:solidFill>
            <a:srgbClr val="FFFF00"/>
          </a:solidFill>
          <a:ln w="9525">
            <a:solidFill>
              <a:srgbClr val="FF0000"/>
            </a:solidFill>
            <a:round/>
            <a:headEnd/>
            <a:tailEnd/>
          </a:ln>
          <a:scene3d>
            <a:camera prst="perspectiveRelaxedModerately"/>
            <a:lightRig rig="threePt" dir="t"/>
          </a:scene3d>
        </p:spPr>
        <p:txBody>
          <a:bodyPr wrap="none" anchor="ctr"/>
          <a:lstStyle/>
          <a:p>
            <a:pPr algn="ctr"/>
            <a:r>
              <a:rPr lang="en-US" sz="2400" b="1">
                <a:solidFill>
                  <a:srgbClr val="0000FE"/>
                </a:solidFill>
                <a:latin typeface="NewCentury-Narrow" panose="020B0500000000000000" pitchFamily="34" charset="0"/>
                <a:ea typeface="NewCentury-Narrow" panose="020B0500000000000000" pitchFamily="34" charset="0"/>
                <a:cs typeface="NewCentury-Narrow" panose="020B0500000000000000" pitchFamily="34" charset="0"/>
              </a:rPr>
              <a:t>Bạo lực</a:t>
            </a:r>
          </a:p>
        </p:txBody>
      </p:sp>
      <p:sp>
        <p:nvSpPr>
          <p:cNvPr id="6" name="AutoShape 7">
            <a:extLst>
              <a:ext uri="{FF2B5EF4-FFF2-40B4-BE49-F238E27FC236}">
                <a16:creationId xmlns:a16="http://schemas.microsoft.com/office/drawing/2014/main" id="{2D6AF1D4-85F0-0B4C-8980-A078DFA03EBA}"/>
              </a:ext>
            </a:extLst>
          </p:cNvPr>
          <p:cNvSpPr>
            <a:spLocks noChangeArrowheads="1"/>
          </p:cNvSpPr>
          <p:nvPr/>
        </p:nvSpPr>
        <p:spPr bwMode="auto">
          <a:xfrm rot="10432256">
            <a:off x="5948794" y="1847892"/>
            <a:ext cx="1870364" cy="1523678"/>
          </a:xfrm>
          <a:prstGeom prst="flowChartOnlineStorage">
            <a:avLst/>
          </a:prstGeom>
          <a:solidFill>
            <a:schemeClr val="bg1"/>
          </a:solidFill>
          <a:ln w="9525">
            <a:solidFill>
              <a:srgbClr val="FF0000"/>
            </a:solidFill>
            <a:miter lim="800000"/>
            <a:headEnd/>
            <a:tailEnd/>
          </a:ln>
          <a:scene3d>
            <a:camera prst="perspectiveRelaxedModerately"/>
            <a:lightRig rig="threePt" dir="t"/>
          </a:scene3d>
        </p:spPr>
        <p:txBody>
          <a:bodyPr rot="10800000" wrap="none" anchor="ctr"/>
          <a:lstStyle/>
          <a:p>
            <a:pPr algn="ctr"/>
            <a:r>
              <a:rPr lang="en-US" sz="2400" b="1">
                <a:latin typeface="NewCentury-Narrow" panose="020B0500000000000000" pitchFamily="34" charset="0"/>
                <a:ea typeface="NewCentury-Narrow" panose="020B0500000000000000" pitchFamily="34" charset="0"/>
                <a:cs typeface="NewCentury-Narrow" panose="020B0500000000000000" pitchFamily="34" charset="0"/>
              </a:rPr>
              <a:t>Cách</a:t>
            </a:r>
          </a:p>
          <a:p>
            <a:pPr algn="ctr"/>
            <a:r>
              <a:rPr lang="en-US" sz="2400" b="1">
                <a:latin typeface="NewCentury-Narrow" panose="020B0500000000000000" pitchFamily="34" charset="0"/>
                <a:ea typeface="NewCentury-Narrow" panose="020B0500000000000000" pitchFamily="34" charset="0"/>
                <a:cs typeface="NewCentury-Narrow" panose="020B0500000000000000" pitchFamily="34" charset="0"/>
              </a:rPr>
              <a:t> mạng</a:t>
            </a:r>
          </a:p>
        </p:txBody>
      </p:sp>
      <p:sp>
        <p:nvSpPr>
          <p:cNvPr id="7" name="AutoShape 8">
            <a:extLst>
              <a:ext uri="{FF2B5EF4-FFF2-40B4-BE49-F238E27FC236}">
                <a16:creationId xmlns:a16="http://schemas.microsoft.com/office/drawing/2014/main" id="{5C84B003-0FDD-2259-8BBB-B226804E6745}"/>
              </a:ext>
            </a:extLst>
          </p:cNvPr>
          <p:cNvSpPr>
            <a:spLocks noChangeArrowheads="1"/>
          </p:cNvSpPr>
          <p:nvPr/>
        </p:nvSpPr>
        <p:spPr bwMode="auto">
          <a:xfrm rot="361439">
            <a:off x="2038804" y="1846264"/>
            <a:ext cx="1870364" cy="1523678"/>
          </a:xfrm>
          <a:prstGeom prst="flowChartOnlineStorage">
            <a:avLst/>
          </a:prstGeom>
          <a:solidFill>
            <a:schemeClr val="bg1"/>
          </a:solidFill>
          <a:ln w="9525">
            <a:solidFill>
              <a:srgbClr val="FF0000"/>
            </a:solidFill>
            <a:miter lim="800000"/>
            <a:headEnd/>
            <a:tailEnd/>
          </a:ln>
          <a:scene3d>
            <a:camera prst="perspectiveRelaxedModerately"/>
            <a:lightRig rig="threePt" dir="t"/>
          </a:scene3d>
        </p:spPr>
        <p:txBody>
          <a:bodyPr wrap="none" anchor="ctr"/>
          <a:lstStyle/>
          <a:p>
            <a:pPr algn="ctr"/>
            <a:r>
              <a:rPr lang="en-US" sz="2400" b="1">
                <a:latin typeface="NewCentury-Narrow" panose="020B0500000000000000" pitchFamily="34" charset="0"/>
                <a:ea typeface="NewCentury-Narrow" panose="020B0500000000000000" pitchFamily="34" charset="0"/>
                <a:cs typeface="NewCentury-Narrow" panose="020B0500000000000000" pitchFamily="34" charset="0"/>
              </a:rPr>
              <a:t>Phản </a:t>
            </a:r>
          </a:p>
          <a:p>
            <a:pPr algn="ctr"/>
            <a:r>
              <a:rPr lang="en-US" sz="2400" b="1">
                <a:latin typeface="NewCentury-Narrow" panose="020B0500000000000000" pitchFamily="34" charset="0"/>
                <a:ea typeface="NewCentury-Narrow" panose="020B0500000000000000" pitchFamily="34" charset="0"/>
                <a:cs typeface="NewCentury-Narrow" panose="020B0500000000000000" pitchFamily="34" charset="0"/>
              </a:rPr>
              <a:t>cách </a:t>
            </a:r>
          </a:p>
          <a:p>
            <a:pPr algn="ctr"/>
            <a:r>
              <a:rPr lang="en-US" sz="2400" b="1">
                <a:latin typeface="NewCentury-Narrow" panose="020B0500000000000000" pitchFamily="34" charset="0"/>
                <a:ea typeface="NewCentury-Narrow" panose="020B0500000000000000" pitchFamily="34" charset="0"/>
                <a:cs typeface="NewCentury-Narrow" panose="020B0500000000000000" pitchFamily="34" charset="0"/>
              </a:rPr>
              <a:t>Mạng</a:t>
            </a:r>
          </a:p>
        </p:txBody>
      </p:sp>
      <p:pic>
        <p:nvPicPr>
          <p:cNvPr id="8" name="Picture 7" descr="C:\Users\QUOC HUY\Desktop\images (1).jpg">
            <a:extLst>
              <a:ext uri="{FF2B5EF4-FFF2-40B4-BE49-F238E27FC236}">
                <a16:creationId xmlns:a16="http://schemas.microsoft.com/office/drawing/2014/main" id="{2EFCE1F8-BC59-2369-53FA-F43F03943D9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4581" y="3085641"/>
            <a:ext cx="1145005" cy="825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9">
            <a:extLst>
              <a:ext uri="{FF2B5EF4-FFF2-40B4-BE49-F238E27FC236}">
                <a16:creationId xmlns:a16="http://schemas.microsoft.com/office/drawing/2014/main" id="{BCD2E544-1CBF-5B07-BBA6-C8FDFCAC94D3}"/>
              </a:ext>
            </a:extLst>
          </p:cNvPr>
          <p:cNvSpPr txBox="1"/>
          <p:nvPr/>
        </p:nvSpPr>
        <p:spPr>
          <a:xfrm>
            <a:off x="2139586" y="3918919"/>
            <a:ext cx="7190680" cy="369332"/>
          </a:xfrm>
          <a:prstGeom prst="rect">
            <a:avLst/>
          </a:prstGeom>
          <a:noFill/>
        </p:spPr>
        <p:txBody>
          <a:bodyPr wrap="square">
            <a:spAutoFit/>
          </a:bodyPr>
          <a:lstStyle/>
          <a:p>
            <a:r>
              <a:rPr lang="en-US">
                <a:latin typeface="NewCentury-Narrow" panose="020B0500000000000000" pitchFamily="34" charset="0"/>
                <a:ea typeface="NewCentury-Narrow" panose="020B0500000000000000" pitchFamily="34" charset="0"/>
                <a:cs typeface="NewCentury-Narrow" panose="020B0500000000000000" pitchFamily="34" charset="0"/>
              </a:rPr>
              <a:t>Cơ sở để Hồ Chí Minh khẳng định cho phương pháp bạo lực cách mạng:</a:t>
            </a:r>
          </a:p>
        </p:txBody>
      </p:sp>
      <p:cxnSp>
        <p:nvCxnSpPr>
          <p:cNvPr id="12" name="Straight Connector 11">
            <a:extLst>
              <a:ext uri="{FF2B5EF4-FFF2-40B4-BE49-F238E27FC236}">
                <a16:creationId xmlns:a16="http://schemas.microsoft.com/office/drawing/2014/main" id="{29F7062D-8C22-20AD-8498-E1D08F2D7379}"/>
              </a:ext>
            </a:extLst>
          </p:cNvPr>
          <p:cNvCxnSpPr/>
          <p:nvPr/>
        </p:nvCxnSpPr>
        <p:spPr>
          <a:xfrm>
            <a:off x="2033677" y="3729616"/>
            <a:ext cx="6749771" cy="0"/>
          </a:xfrm>
          <a:prstGeom prst="line">
            <a:avLst/>
          </a:prstGeom>
        </p:spPr>
        <p:style>
          <a:lnRef idx="1">
            <a:schemeClr val="accent2"/>
          </a:lnRef>
          <a:fillRef idx="0">
            <a:schemeClr val="accent2"/>
          </a:fillRef>
          <a:effectRef idx="0">
            <a:schemeClr val="accent2"/>
          </a:effectRef>
          <a:fontRef idx="minor">
            <a:schemeClr val="tx1"/>
          </a:fontRef>
        </p:style>
      </p:cxnSp>
      <p:pic>
        <p:nvPicPr>
          <p:cNvPr id="16" name="Picture 2" descr="C:\Users\QUOC HUY\Desktop\Logo_Đại_học_FPT.png">
            <a:extLst>
              <a:ext uri="{FF2B5EF4-FFF2-40B4-BE49-F238E27FC236}">
                <a16:creationId xmlns:a16="http://schemas.microsoft.com/office/drawing/2014/main" id="{23116ADE-A4F5-1C8E-DEE7-A00F5503EB5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17215" y="51578"/>
            <a:ext cx="1744884" cy="839673"/>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a:extLst>
              <a:ext uri="{FF2B5EF4-FFF2-40B4-BE49-F238E27FC236}">
                <a16:creationId xmlns:a16="http://schemas.microsoft.com/office/drawing/2014/main" id="{FBEB11F2-9932-E23F-D829-5AD071D919EA}"/>
              </a:ext>
            </a:extLst>
          </p:cNvPr>
          <p:cNvGrpSpPr/>
          <p:nvPr/>
        </p:nvGrpSpPr>
        <p:grpSpPr>
          <a:xfrm>
            <a:off x="-633627" y="4016416"/>
            <a:ext cx="4002918" cy="2723920"/>
            <a:chOff x="-633627" y="4016416"/>
            <a:chExt cx="4002918" cy="2723920"/>
          </a:xfrm>
        </p:grpSpPr>
        <p:sp>
          <p:nvSpPr>
            <p:cNvPr id="11" name="Freeform: Shape 10">
              <a:extLst>
                <a:ext uri="{FF2B5EF4-FFF2-40B4-BE49-F238E27FC236}">
                  <a16:creationId xmlns:a16="http://schemas.microsoft.com/office/drawing/2014/main" id="{956307BF-2C26-F6DD-300B-BD8E311BCB80}"/>
                </a:ext>
              </a:extLst>
            </p:cNvPr>
            <p:cNvSpPr/>
            <p:nvPr/>
          </p:nvSpPr>
          <p:spPr>
            <a:xfrm>
              <a:off x="302000" y="4761065"/>
              <a:ext cx="3067291" cy="1979271"/>
            </a:xfrm>
            <a:custGeom>
              <a:avLst/>
              <a:gdLst>
                <a:gd name="connsiteX0" fmla="*/ 0 w 3067291"/>
                <a:gd name="connsiteY0" fmla="*/ 0 h 1979271"/>
                <a:gd name="connsiteX1" fmla="*/ 11575 w 3067291"/>
                <a:gd name="connsiteY1" fmla="*/ 1979271 h 1979271"/>
                <a:gd name="connsiteX2" fmla="*/ 3067291 w 3067291"/>
                <a:gd name="connsiteY2" fmla="*/ 1979271 h 1979271"/>
                <a:gd name="connsiteX3" fmla="*/ 3044142 w 3067291"/>
                <a:gd name="connsiteY3" fmla="*/ 1979271 h 1979271"/>
                <a:gd name="connsiteX4" fmla="*/ 3044142 w 3067291"/>
                <a:gd name="connsiteY4" fmla="*/ 1979271 h 1979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7291" h="1979271">
                  <a:moveTo>
                    <a:pt x="0" y="0"/>
                  </a:moveTo>
                  <a:cubicBezTo>
                    <a:pt x="3858" y="659757"/>
                    <a:pt x="7717" y="1319514"/>
                    <a:pt x="11575" y="1979271"/>
                  </a:cubicBezTo>
                  <a:lnTo>
                    <a:pt x="3067291" y="1979271"/>
                  </a:lnTo>
                  <a:lnTo>
                    <a:pt x="3044142" y="1979271"/>
                  </a:lnTo>
                  <a:lnTo>
                    <a:pt x="3044142" y="1979271"/>
                  </a:lnTo>
                </a:path>
              </a:pathLst>
            </a:custGeom>
            <a:ln w="9525"/>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17" name="Freeform: Shape 16">
              <a:extLst>
                <a:ext uri="{FF2B5EF4-FFF2-40B4-BE49-F238E27FC236}">
                  <a16:creationId xmlns:a16="http://schemas.microsoft.com/office/drawing/2014/main" id="{6ED3B041-E648-5AC5-607C-FA56C21B06D6}"/>
                </a:ext>
              </a:extLst>
            </p:cNvPr>
            <p:cNvSpPr/>
            <p:nvPr/>
          </p:nvSpPr>
          <p:spPr>
            <a:xfrm>
              <a:off x="-633627" y="4016416"/>
              <a:ext cx="3067291" cy="2345321"/>
            </a:xfrm>
            <a:custGeom>
              <a:avLst/>
              <a:gdLst>
                <a:gd name="connsiteX0" fmla="*/ 0 w 3067291"/>
                <a:gd name="connsiteY0" fmla="*/ 0 h 1979271"/>
                <a:gd name="connsiteX1" fmla="*/ 11575 w 3067291"/>
                <a:gd name="connsiteY1" fmla="*/ 1979271 h 1979271"/>
                <a:gd name="connsiteX2" fmla="*/ 3067291 w 3067291"/>
                <a:gd name="connsiteY2" fmla="*/ 1979271 h 1979271"/>
                <a:gd name="connsiteX3" fmla="*/ 3044142 w 3067291"/>
                <a:gd name="connsiteY3" fmla="*/ 1979271 h 1979271"/>
                <a:gd name="connsiteX4" fmla="*/ 3044142 w 3067291"/>
                <a:gd name="connsiteY4" fmla="*/ 1979271 h 1979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7291" h="1979271">
                  <a:moveTo>
                    <a:pt x="0" y="0"/>
                  </a:moveTo>
                  <a:cubicBezTo>
                    <a:pt x="3858" y="659757"/>
                    <a:pt x="7717" y="1319514"/>
                    <a:pt x="11575" y="1979271"/>
                  </a:cubicBezTo>
                  <a:lnTo>
                    <a:pt x="3067291" y="1979271"/>
                  </a:lnTo>
                  <a:lnTo>
                    <a:pt x="3044142" y="1979271"/>
                  </a:lnTo>
                  <a:lnTo>
                    <a:pt x="3044142" y="1979271"/>
                  </a:lnTo>
                </a:path>
              </a:pathLst>
            </a:custGeom>
            <a:scene3d>
              <a:camera prst="isometricOffAxis2Right"/>
              <a:lightRig rig="threePt" dir="t"/>
            </a:scene3d>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3299222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arn(inVertical)">
                                      <p:cBhvr>
                                        <p:cTn id="7" dur="500"/>
                                        <p:tgtEl>
                                          <p:spTgt spid="10"/>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barn(inVertical)">
                                      <p:cBhvr>
                                        <p:cTn id="10" dur="5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barn(inVertical)">
                                      <p:cBhvr>
                                        <p:cTn id="15" dur="5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grpId="0"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barn(inVertical)">
                                      <p:cBhvr>
                                        <p:cTn id="20"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0"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283</TotalTime>
  <Words>1387</Words>
  <Application>Microsoft Office PowerPoint</Application>
  <PresentationFormat>Widescreen</PresentationFormat>
  <Paragraphs>78</Paragraphs>
  <Slides>12</Slides>
  <Notes>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12</vt:i4>
      </vt:variant>
    </vt:vector>
  </HeadingPairs>
  <TitlesOfParts>
    <vt:vector size="20" baseType="lpstr">
      <vt:lpstr>Arial</vt:lpstr>
      <vt:lpstr>Calibri</vt:lpstr>
      <vt:lpstr>Calibri Light</vt:lpstr>
      <vt:lpstr>Lato Hairline</vt:lpstr>
      <vt:lpstr>Lato Light</vt:lpstr>
      <vt:lpstr>NewCentury-Narrow</vt:lpstr>
      <vt:lpstr>ZapfChancery-Medium</vt:lpstr>
      <vt:lpstr>Office Theme</vt:lpstr>
      <vt:lpstr>PowerPoint Presentation</vt:lpstr>
      <vt:lpstr>3.1. Tư tưởng Hồ Chí Minh về độc lập dân tộc</vt:lpstr>
      <vt:lpstr>a. Cách mạng giải phóng dân tộc muốn thắng lợi phải đi theo con đường cách mạng vô sản</vt:lpstr>
      <vt:lpstr>PowerPoint Presentation</vt:lpstr>
      <vt:lpstr>Theo Hồ Chí Minh</vt:lpstr>
      <vt:lpstr>c. Cách mạng giải phóng dân tộc phải dựa trên lực lượng đại đoàn kết toàn dân tộc, lấy liên minh công - nông làm nền tảng</vt:lpstr>
      <vt:lpstr>d. Cách mạng giải phóng dân tộc cần chủ động, sáng tạo, có khả năng giành thắng lợi trước cách mạng vô sản ở chính quốc</vt:lpstr>
      <vt:lpstr>“Cách mạng giải phóng dân tộc cần chủ động, sáng tạo, có khả năng giành thắng lợi trước cách mạng vô sản ở chính quốc”</vt:lpstr>
      <vt:lpstr>e. Cách mạng giải phóng dân tộc phải được tiến hành bằng phương pháp bạo lực cách mạng</vt:lpstr>
      <vt:lpstr>“Cách mạng giải phóng dân tộc phải được tiến hành bằng phương pháp bạo lực cách mạng”</vt:lpstr>
      <vt:lpstr>Tài liệu tham khảo</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huytran159.dn@gmail.com</dc:creator>
  <cp:lastModifiedBy>huytran159.dn@gmail.com</cp:lastModifiedBy>
  <cp:revision>26</cp:revision>
  <dcterms:created xsi:type="dcterms:W3CDTF">2024-02-02T23:02:12Z</dcterms:created>
  <dcterms:modified xsi:type="dcterms:W3CDTF">2024-03-07T22:47:33Z</dcterms:modified>
</cp:coreProperties>
</file>